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diagrams/data25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5.xml" ContentType="application/vnd.ms-office.drawingml.diagramDrawing+xml"/>
  <Override PartName="/ppt/diagrams/data26.xml" ContentType="application/vnd.openxmlformats-officedocument.drawingml.diagramData+xml"/>
  <Override PartName="/ppt/diagrams/layout26.xml" ContentType="application/vnd.openxmlformats-officedocument.drawingml.diagramLayout+xml"/>
  <Override PartName="/ppt/diagrams/quickStyle26.xml" ContentType="application/vnd.openxmlformats-officedocument.drawingml.diagramStyle+xml"/>
  <Override PartName="/ppt/diagrams/colors26.xml" ContentType="application/vnd.openxmlformats-officedocument.drawingml.diagramColors+xml"/>
  <Override PartName="/ppt/diagrams/drawing26.xml" ContentType="application/vnd.ms-office.drawingml.diagramDrawing+xml"/>
  <Override PartName="/ppt/diagrams/data27.xml" ContentType="application/vnd.openxmlformats-officedocument.drawingml.diagramData+xml"/>
  <Override PartName="/ppt/diagrams/layout27.xml" ContentType="application/vnd.openxmlformats-officedocument.drawingml.diagramLayout+xml"/>
  <Override PartName="/ppt/diagrams/quickStyle27.xml" ContentType="application/vnd.openxmlformats-officedocument.drawingml.diagramStyle+xml"/>
  <Override PartName="/ppt/diagrams/colors27.xml" ContentType="application/vnd.openxmlformats-officedocument.drawingml.diagramColors+xml"/>
  <Override PartName="/ppt/diagrams/drawing27.xml" ContentType="application/vnd.ms-office.drawingml.diagramDrawing+xml"/>
  <Override PartName="/ppt/diagrams/data28.xml" ContentType="application/vnd.openxmlformats-officedocument.drawingml.diagramData+xml"/>
  <Override PartName="/ppt/diagrams/layout28.xml" ContentType="application/vnd.openxmlformats-officedocument.drawingml.diagramLayout+xml"/>
  <Override PartName="/ppt/diagrams/quickStyle28.xml" ContentType="application/vnd.openxmlformats-officedocument.drawingml.diagramStyle+xml"/>
  <Override PartName="/ppt/diagrams/colors28.xml" ContentType="application/vnd.openxmlformats-officedocument.drawingml.diagramColors+xml"/>
  <Override PartName="/ppt/diagrams/drawing28.xml" ContentType="application/vnd.ms-office.drawingml.diagramDrawing+xml"/>
  <Override PartName="/ppt/diagrams/data29.xml" ContentType="application/vnd.openxmlformats-officedocument.drawingml.diagramData+xml"/>
  <Override PartName="/ppt/diagrams/layout29.xml" ContentType="application/vnd.openxmlformats-officedocument.drawingml.diagramLayout+xml"/>
  <Override PartName="/ppt/diagrams/quickStyle29.xml" ContentType="application/vnd.openxmlformats-officedocument.drawingml.diagramStyle+xml"/>
  <Override PartName="/ppt/diagrams/colors29.xml" ContentType="application/vnd.openxmlformats-officedocument.drawingml.diagramColors+xml"/>
  <Override PartName="/ppt/diagrams/drawing29.xml" ContentType="application/vnd.ms-office.drawingml.diagramDrawing+xml"/>
  <Override PartName="/ppt/diagrams/data30.xml" ContentType="application/vnd.openxmlformats-officedocument.drawingml.diagramData+xml"/>
  <Override PartName="/ppt/diagrams/layout30.xml" ContentType="application/vnd.openxmlformats-officedocument.drawingml.diagramLayout+xml"/>
  <Override PartName="/ppt/diagrams/quickStyle30.xml" ContentType="application/vnd.openxmlformats-officedocument.drawingml.diagramStyle+xml"/>
  <Override PartName="/ppt/diagrams/colors30.xml" ContentType="application/vnd.openxmlformats-officedocument.drawingml.diagramColors+xml"/>
  <Override PartName="/ppt/diagrams/drawing30.xml" ContentType="application/vnd.ms-office.drawingml.diagramDrawing+xml"/>
  <Override PartName="/ppt/diagrams/data31.xml" ContentType="application/vnd.openxmlformats-officedocument.drawingml.diagramData+xml"/>
  <Override PartName="/ppt/diagrams/layout31.xml" ContentType="application/vnd.openxmlformats-officedocument.drawingml.diagramLayout+xml"/>
  <Override PartName="/ppt/diagrams/quickStyle31.xml" ContentType="application/vnd.openxmlformats-officedocument.drawingml.diagramStyle+xml"/>
  <Override PartName="/ppt/diagrams/colors31.xml" ContentType="application/vnd.openxmlformats-officedocument.drawingml.diagramColors+xml"/>
  <Override PartName="/ppt/diagrams/drawing31.xml" ContentType="application/vnd.ms-office.drawingml.diagramDrawing+xml"/>
  <Override PartName="/ppt/diagrams/data32.xml" ContentType="application/vnd.openxmlformats-officedocument.drawingml.diagramData+xml"/>
  <Override PartName="/ppt/diagrams/layout32.xml" ContentType="application/vnd.openxmlformats-officedocument.drawingml.diagramLayout+xml"/>
  <Override PartName="/ppt/diagrams/quickStyle32.xml" ContentType="application/vnd.openxmlformats-officedocument.drawingml.diagramStyle+xml"/>
  <Override PartName="/ppt/diagrams/colors32.xml" ContentType="application/vnd.openxmlformats-officedocument.drawingml.diagramColors+xml"/>
  <Override PartName="/ppt/diagrams/drawing32.xml" ContentType="application/vnd.ms-office.drawingml.diagramDrawing+xml"/>
  <Override PartName="/ppt/diagrams/data33.xml" ContentType="application/vnd.openxmlformats-officedocument.drawingml.diagramData+xml"/>
  <Override PartName="/ppt/diagrams/layout33.xml" ContentType="application/vnd.openxmlformats-officedocument.drawingml.diagramLayout+xml"/>
  <Override PartName="/ppt/diagrams/quickStyle33.xml" ContentType="application/vnd.openxmlformats-officedocument.drawingml.diagramStyle+xml"/>
  <Override PartName="/ppt/diagrams/colors33.xml" ContentType="application/vnd.openxmlformats-officedocument.drawingml.diagramColors+xml"/>
  <Override PartName="/ppt/diagrams/drawing33.xml" ContentType="application/vnd.ms-office.drawingml.diagramDrawing+xml"/>
  <Override PartName="/ppt/diagrams/data34.xml" ContentType="application/vnd.openxmlformats-officedocument.drawingml.diagramData+xml"/>
  <Override PartName="/ppt/diagrams/layout34.xml" ContentType="application/vnd.openxmlformats-officedocument.drawingml.diagramLayout+xml"/>
  <Override PartName="/ppt/diagrams/quickStyle34.xml" ContentType="application/vnd.openxmlformats-officedocument.drawingml.diagramStyle+xml"/>
  <Override PartName="/ppt/diagrams/colors34.xml" ContentType="application/vnd.openxmlformats-officedocument.drawingml.diagramColors+xml"/>
  <Override PartName="/ppt/diagrams/drawing34.xml" ContentType="application/vnd.ms-office.drawingml.diagramDrawing+xml"/>
  <Override PartName="/ppt/diagrams/data35.xml" ContentType="application/vnd.openxmlformats-officedocument.drawingml.diagramData+xml"/>
  <Override PartName="/ppt/diagrams/layout35.xml" ContentType="application/vnd.openxmlformats-officedocument.drawingml.diagramLayout+xml"/>
  <Override PartName="/ppt/diagrams/quickStyle35.xml" ContentType="application/vnd.openxmlformats-officedocument.drawingml.diagramStyle+xml"/>
  <Override PartName="/ppt/diagrams/colors35.xml" ContentType="application/vnd.openxmlformats-officedocument.drawingml.diagramColors+xml"/>
  <Override PartName="/ppt/diagrams/drawing35.xml" ContentType="application/vnd.ms-office.drawingml.diagramDrawing+xml"/>
  <Override PartName="/ppt/diagrams/data36.xml" ContentType="application/vnd.openxmlformats-officedocument.drawingml.diagramData+xml"/>
  <Override PartName="/ppt/diagrams/layout36.xml" ContentType="application/vnd.openxmlformats-officedocument.drawingml.diagramLayout+xml"/>
  <Override PartName="/ppt/diagrams/quickStyle36.xml" ContentType="application/vnd.openxmlformats-officedocument.drawingml.diagramStyle+xml"/>
  <Override PartName="/ppt/diagrams/colors36.xml" ContentType="application/vnd.openxmlformats-officedocument.drawingml.diagramColors+xml"/>
  <Override PartName="/ppt/diagrams/drawing36.xml" ContentType="application/vnd.ms-office.drawingml.diagramDrawing+xml"/>
  <Override PartName="/ppt/diagrams/data37.xml" ContentType="application/vnd.openxmlformats-officedocument.drawingml.diagramData+xml"/>
  <Override PartName="/ppt/diagrams/layout37.xml" ContentType="application/vnd.openxmlformats-officedocument.drawingml.diagramLayout+xml"/>
  <Override PartName="/ppt/diagrams/quickStyle37.xml" ContentType="application/vnd.openxmlformats-officedocument.drawingml.diagramStyle+xml"/>
  <Override PartName="/ppt/diagrams/colors37.xml" ContentType="application/vnd.openxmlformats-officedocument.drawingml.diagramColors+xml"/>
  <Override PartName="/ppt/diagrams/drawing37.xml" ContentType="application/vnd.ms-office.drawingml.diagramDrawing+xml"/>
  <Override PartName="/ppt/diagrams/data38.xml" ContentType="application/vnd.openxmlformats-officedocument.drawingml.diagramData+xml"/>
  <Override PartName="/ppt/diagrams/layout38.xml" ContentType="application/vnd.openxmlformats-officedocument.drawingml.diagramLayout+xml"/>
  <Override PartName="/ppt/diagrams/quickStyle38.xml" ContentType="application/vnd.openxmlformats-officedocument.drawingml.diagramStyle+xml"/>
  <Override PartName="/ppt/diagrams/colors38.xml" ContentType="application/vnd.openxmlformats-officedocument.drawingml.diagramColors+xml"/>
  <Override PartName="/ppt/diagrams/drawing3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1" r:id="rId1"/>
  </p:sldMasterIdLst>
  <p:sldIdLst>
    <p:sldId id="257" r:id="rId2"/>
    <p:sldId id="256" r:id="rId3"/>
    <p:sldId id="259" r:id="rId4"/>
    <p:sldId id="261" r:id="rId5"/>
    <p:sldId id="276" r:id="rId6"/>
    <p:sldId id="263" r:id="rId7"/>
    <p:sldId id="280" r:id="rId8"/>
    <p:sldId id="264" r:id="rId9"/>
    <p:sldId id="281" r:id="rId10"/>
    <p:sldId id="282" r:id="rId11"/>
    <p:sldId id="265" r:id="rId12"/>
    <p:sldId id="267" r:id="rId13"/>
    <p:sldId id="266" r:id="rId14"/>
    <p:sldId id="268" r:id="rId15"/>
    <p:sldId id="269" r:id="rId16"/>
    <p:sldId id="270" r:id="rId17"/>
    <p:sldId id="271" r:id="rId18"/>
    <p:sldId id="272" r:id="rId19"/>
    <p:sldId id="273" r:id="rId20"/>
    <p:sldId id="277" r:id="rId21"/>
    <p:sldId id="274" r:id="rId22"/>
    <p:sldId id="275" r:id="rId23"/>
    <p:sldId id="278" r:id="rId24"/>
    <p:sldId id="279" r:id="rId25"/>
    <p:sldId id="283" r:id="rId26"/>
    <p:sldId id="284" r:id="rId2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BB58D"/>
    <a:srgbClr val="F53B70"/>
    <a:srgbClr val="6D7D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43" autoAdjust="0"/>
    <p:restoredTop sz="94660"/>
  </p:normalViewPr>
  <p:slideViewPr>
    <p:cSldViewPr snapToGrid="0">
      <p:cViewPr varScale="1">
        <p:scale>
          <a:sx n="88" d="100"/>
          <a:sy n="88" d="100"/>
        </p:scale>
        <p:origin x="588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diagrams/_rels/data27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g"/></Relationships>
</file>

<file path=ppt/diagrams/_rels/data32.xml.rels><?xml version="1.0" encoding="UTF-8" standalone="yes"?>
<Relationships xmlns="http://schemas.openxmlformats.org/package/2006/relationships"><Relationship Id="rId2" Type="http://schemas.openxmlformats.org/officeDocument/2006/relationships/hyperlink" Target="https://urait.ru/bcode/518889" TargetMode="External"/><Relationship Id="rId1" Type="http://schemas.openxmlformats.org/officeDocument/2006/relationships/hyperlink" Target="https://urait.ru/bcode/530782" TargetMode="External"/></Relationships>
</file>

<file path=ppt/diagrams/_rels/data33.xml.rels><?xml version="1.0" encoding="UTF-8" standalone="yes"?>
<Relationships xmlns="http://schemas.openxmlformats.org/package/2006/relationships"><Relationship Id="rId3" Type="http://schemas.openxmlformats.org/officeDocument/2006/relationships/hyperlink" Target="https://urait.ru/bcode/512642" TargetMode="External"/><Relationship Id="rId7" Type="http://schemas.openxmlformats.org/officeDocument/2006/relationships/hyperlink" Target="https://urait.ru/bcode/510577" TargetMode="External"/><Relationship Id="rId2" Type="http://schemas.openxmlformats.org/officeDocument/2006/relationships/hyperlink" Target="https://urait.ru/bcode/512641" TargetMode="External"/><Relationship Id="rId1" Type="http://schemas.openxmlformats.org/officeDocument/2006/relationships/hyperlink" Target="https://urait.ru/bcode/510399" TargetMode="External"/><Relationship Id="rId6" Type="http://schemas.openxmlformats.org/officeDocument/2006/relationships/hyperlink" Target="https://urait.ru/bcode/514737" TargetMode="External"/><Relationship Id="rId5" Type="http://schemas.openxmlformats.org/officeDocument/2006/relationships/hyperlink" Target="https://urait.ru/bcode/514413" TargetMode="External"/><Relationship Id="rId4" Type="http://schemas.openxmlformats.org/officeDocument/2006/relationships/hyperlink" Target="https://urait.ru/bcode/512648" TargetMode="External"/></Relationships>
</file>

<file path=ppt/diagrams/_rels/drawing27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g"/></Relationships>
</file>

<file path=ppt/diagrams/_rels/drawing32.xml.rels><?xml version="1.0" encoding="UTF-8" standalone="yes"?>
<Relationships xmlns="http://schemas.openxmlformats.org/package/2006/relationships"><Relationship Id="rId2" Type="http://schemas.openxmlformats.org/officeDocument/2006/relationships/hyperlink" Target="https://urait.ru/bcode/518889" TargetMode="External"/><Relationship Id="rId1" Type="http://schemas.openxmlformats.org/officeDocument/2006/relationships/hyperlink" Target="https://urait.ru/bcode/530782" TargetMode="External"/></Relationships>
</file>

<file path=ppt/diagrams/_rels/drawing33.xml.rels><?xml version="1.0" encoding="UTF-8" standalone="yes"?>
<Relationships xmlns="http://schemas.openxmlformats.org/package/2006/relationships"><Relationship Id="rId3" Type="http://schemas.openxmlformats.org/officeDocument/2006/relationships/hyperlink" Target="https://urait.ru/bcode/512642" TargetMode="External"/><Relationship Id="rId7" Type="http://schemas.openxmlformats.org/officeDocument/2006/relationships/hyperlink" Target="https://urait.ru/bcode/510577" TargetMode="External"/><Relationship Id="rId2" Type="http://schemas.openxmlformats.org/officeDocument/2006/relationships/hyperlink" Target="https://urait.ru/bcode/512641" TargetMode="External"/><Relationship Id="rId1" Type="http://schemas.openxmlformats.org/officeDocument/2006/relationships/hyperlink" Target="https://urait.ru/bcode/510399" TargetMode="External"/><Relationship Id="rId6" Type="http://schemas.openxmlformats.org/officeDocument/2006/relationships/hyperlink" Target="https://urait.ru/bcode/514737" TargetMode="External"/><Relationship Id="rId5" Type="http://schemas.openxmlformats.org/officeDocument/2006/relationships/hyperlink" Target="https://urait.ru/bcode/514413" TargetMode="External"/><Relationship Id="rId4" Type="http://schemas.openxmlformats.org/officeDocument/2006/relationships/hyperlink" Target="https://urait.ru/bcode/512648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4_4">
  <dgm:title val=""/>
  <dgm:desc val=""/>
  <dgm:catLst>
    <dgm:cat type="accent4" pri="11400"/>
  </dgm:catLst>
  <dgm:styleLbl name="node0">
    <dgm:fillClrLst meth="cycle">
      <a:schemeClr val="accent4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4">
        <a:shade val="50000"/>
      </a:schemeClr>
      <a:schemeClr val="accent4">
        <a:tint val="55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4">
        <a:shade val="80000"/>
        <a:alpha val="50000"/>
      </a:schemeClr>
      <a:schemeClr val="accent4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55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0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7A814F7-A7E9-4A37-A065-4252ECD7D4B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7B61ECD-BEF5-4A14-8160-49760A596633}">
      <dgm:prSet/>
      <dgm:spPr/>
      <dgm:t>
        <a:bodyPr/>
        <a:lstStyle/>
        <a:p>
          <a:pPr rtl="0">
            <a:lnSpc>
              <a:spcPct val="100000"/>
            </a:lnSpc>
            <a:spcAft>
              <a:spcPts val="0"/>
            </a:spcAft>
          </a:pPr>
          <a:r>
            <a:rPr lang="ru-RU" b="1" i="0" dirty="0" smtClean="0"/>
            <a:t>Вопросы выносимые на лекцию:</a:t>
          </a:r>
          <a:br>
            <a:rPr lang="ru-RU" b="1" i="0" dirty="0" smtClean="0"/>
          </a:br>
          <a:r>
            <a:rPr lang="ru-RU" b="1" i="0" dirty="0" smtClean="0"/>
            <a:t/>
          </a:r>
          <a:br>
            <a:rPr lang="ru-RU" b="1" i="0" dirty="0" smtClean="0"/>
          </a:br>
          <a:r>
            <a:rPr lang="ru-RU" b="1" i="0" dirty="0" smtClean="0"/>
            <a:t>1. </a:t>
          </a:r>
          <a:r>
            <a:rPr lang="ru-RU" b="1" dirty="0" smtClean="0"/>
            <a:t>Место истории государства и права в системе наук. Предмет истории государства и права России</a:t>
          </a:r>
        </a:p>
        <a:p>
          <a:pPr>
            <a:lnSpc>
              <a:spcPct val="100000"/>
            </a:lnSpc>
            <a:spcAft>
              <a:spcPts val="0"/>
            </a:spcAft>
          </a:pPr>
          <a:endParaRPr lang="ru-RU" b="1" dirty="0" smtClean="0"/>
        </a:p>
        <a:p>
          <a:pPr>
            <a:lnSpc>
              <a:spcPct val="100000"/>
            </a:lnSpc>
            <a:spcAft>
              <a:spcPts val="0"/>
            </a:spcAft>
          </a:pPr>
          <a:r>
            <a:rPr lang="ru-RU" b="1" dirty="0" smtClean="0"/>
            <a:t>2. Методы и функции истории государства и права России</a:t>
          </a:r>
        </a:p>
        <a:p>
          <a:pPr>
            <a:lnSpc>
              <a:spcPct val="100000"/>
            </a:lnSpc>
            <a:spcAft>
              <a:spcPts val="0"/>
            </a:spcAft>
          </a:pPr>
          <a:endParaRPr lang="ru-RU" b="1" dirty="0" smtClean="0"/>
        </a:p>
        <a:p>
          <a:pPr>
            <a:lnSpc>
              <a:spcPct val="100000"/>
            </a:lnSpc>
            <a:spcAft>
              <a:spcPts val="0"/>
            </a:spcAft>
          </a:pPr>
          <a:r>
            <a:rPr lang="ru-RU" b="1" dirty="0" smtClean="0"/>
            <a:t>3. Периодизация курса истории государства и права России</a:t>
          </a:r>
        </a:p>
        <a:p>
          <a:pPr>
            <a:lnSpc>
              <a:spcPct val="100000"/>
            </a:lnSpc>
            <a:spcAft>
              <a:spcPts val="0"/>
            </a:spcAft>
          </a:pPr>
          <a:endParaRPr lang="ru-RU" b="1" dirty="0" smtClean="0"/>
        </a:p>
        <a:p>
          <a:pPr>
            <a:lnSpc>
              <a:spcPct val="100000"/>
            </a:lnSpc>
            <a:spcAft>
              <a:spcPts val="0"/>
            </a:spcAft>
          </a:pPr>
          <a:r>
            <a:rPr lang="ru-RU" b="1" dirty="0" smtClean="0"/>
            <a:t>4. Источники и историография курса</a:t>
          </a:r>
          <a:r>
            <a:rPr lang="ru-RU" b="1" i="0" dirty="0" smtClean="0"/>
            <a:t/>
          </a:r>
          <a:br>
            <a:rPr lang="ru-RU" b="1" i="0" dirty="0" smtClean="0"/>
          </a:br>
          <a:endParaRPr lang="ru-RU" b="1" i="0" dirty="0"/>
        </a:p>
      </dgm:t>
    </dgm:pt>
    <dgm:pt modelId="{18E67B6B-6E8E-4737-AE53-F4A394B1E964}" type="parTrans" cxnId="{0E48F413-199D-47D2-A997-A25D63FD050B}">
      <dgm:prSet/>
      <dgm:spPr/>
      <dgm:t>
        <a:bodyPr/>
        <a:lstStyle/>
        <a:p>
          <a:endParaRPr lang="ru-RU"/>
        </a:p>
      </dgm:t>
    </dgm:pt>
    <dgm:pt modelId="{432E2A22-66D4-4D86-BEAE-7449B08294CC}" type="sibTrans" cxnId="{0E48F413-199D-47D2-A997-A25D63FD050B}">
      <dgm:prSet/>
      <dgm:spPr/>
      <dgm:t>
        <a:bodyPr/>
        <a:lstStyle/>
        <a:p>
          <a:endParaRPr lang="ru-RU"/>
        </a:p>
      </dgm:t>
    </dgm:pt>
    <dgm:pt modelId="{B81FBF6E-769A-4B9D-BB33-1305F60E5B0A}" type="pres">
      <dgm:prSet presAssocID="{87A814F7-A7E9-4A37-A065-4252ECD7D4B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A377388-0CF2-4F45-8E4F-4754362FE50E}" type="pres">
      <dgm:prSet presAssocID="{F7B61ECD-BEF5-4A14-8160-49760A596633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9FBE725-6B72-4076-BF27-650ACE1DD394}" type="presOf" srcId="{F7B61ECD-BEF5-4A14-8160-49760A596633}" destId="{BA377388-0CF2-4F45-8E4F-4754362FE50E}" srcOrd="0" destOrd="0" presId="urn:microsoft.com/office/officeart/2005/8/layout/vList2"/>
    <dgm:cxn modelId="{0E48F413-199D-47D2-A997-A25D63FD050B}" srcId="{87A814F7-A7E9-4A37-A065-4252ECD7D4B9}" destId="{F7B61ECD-BEF5-4A14-8160-49760A596633}" srcOrd="0" destOrd="0" parTransId="{18E67B6B-6E8E-4737-AE53-F4A394B1E964}" sibTransId="{432E2A22-66D4-4D86-BEAE-7449B08294CC}"/>
    <dgm:cxn modelId="{EBB3A8D3-0331-4B0D-A180-C2488A5499EB}" type="presOf" srcId="{87A814F7-A7E9-4A37-A065-4252ECD7D4B9}" destId="{B81FBF6E-769A-4B9D-BB33-1305F60E5B0A}" srcOrd="0" destOrd="0" presId="urn:microsoft.com/office/officeart/2005/8/layout/vList2"/>
    <dgm:cxn modelId="{EA828EFA-0293-4195-9554-2A66B9D7CD27}" type="presParOf" srcId="{B81FBF6E-769A-4B9D-BB33-1305F60E5B0A}" destId="{BA377388-0CF2-4F45-8E4F-4754362FE50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6A377B75-5A7E-4737-A69F-C7616DF9722B}" type="doc">
      <dgm:prSet loTypeId="urn:microsoft.com/office/officeart/2005/8/layout/vList2" loCatId="list" qsTypeId="urn:microsoft.com/office/officeart/2005/8/quickstyle/simple1" qsCatId="simple" csTypeId="urn:microsoft.com/office/officeart/2005/8/colors/accent1_5" csCatId="accent1"/>
      <dgm:spPr/>
      <dgm:t>
        <a:bodyPr/>
        <a:lstStyle/>
        <a:p>
          <a:endParaRPr lang="ru-RU"/>
        </a:p>
      </dgm:t>
    </dgm:pt>
    <dgm:pt modelId="{8B2E2826-CBB2-42CA-8915-7EE3A9394F0B}">
      <dgm:prSet/>
      <dgm:spPr/>
      <dgm:t>
        <a:bodyPr/>
        <a:lstStyle/>
        <a:p>
          <a:pPr rtl="0"/>
          <a:r>
            <a:rPr lang="ru-RU" b="1" i="1" dirty="0" smtClean="0"/>
            <a:t>Метод истории государства и права</a:t>
          </a:r>
          <a:r>
            <a:rPr lang="ru-RU" b="1" dirty="0" smtClean="0"/>
            <a:t> – совокупность наиболее реальных приемов, способов, средств, инструментов познания государственно-правовых явлений, происходящих на территории русского государства в различные периоды. </a:t>
          </a:r>
          <a:endParaRPr lang="ru-RU" dirty="0"/>
        </a:p>
      </dgm:t>
    </dgm:pt>
    <dgm:pt modelId="{B8D7D2C2-BABD-44F0-A470-C0CD0FA706B8}" type="parTrans" cxnId="{8AAB092C-4B4E-4A8E-8D05-6AA865838071}">
      <dgm:prSet/>
      <dgm:spPr/>
      <dgm:t>
        <a:bodyPr/>
        <a:lstStyle/>
        <a:p>
          <a:endParaRPr lang="ru-RU"/>
        </a:p>
      </dgm:t>
    </dgm:pt>
    <dgm:pt modelId="{64883602-B376-43F7-936F-74C9ADD584D8}" type="sibTrans" cxnId="{8AAB092C-4B4E-4A8E-8D05-6AA865838071}">
      <dgm:prSet/>
      <dgm:spPr/>
      <dgm:t>
        <a:bodyPr/>
        <a:lstStyle/>
        <a:p>
          <a:endParaRPr lang="ru-RU"/>
        </a:p>
      </dgm:t>
    </dgm:pt>
    <dgm:pt modelId="{3BB93BFF-992B-488B-989F-410938725833}" type="pres">
      <dgm:prSet presAssocID="{6A377B75-5A7E-4737-A69F-C7616DF9722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2F0A0AB-9271-4097-AA09-06EB3DDC6645}" type="pres">
      <dgm:prSet presAssocID="{8B2E2826-CBB2-42CA-8915-7EE3A9394F0B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AAB092C-4B4E-4A8E-8D05-6AA865838071}" srcId="{6A377B75-5A7E-4737-A69F-C7616DF9722B}" destId="{8B2E2826-CBB2-42CA-8915-7EE3A9394F0B}" srcOrd="0" destOrd="0" parTransId="{B8D7D2C2-BABD-44F0-A470-C0CD0FA706B8}" sibTransId="{64883602-B376-43F7-936F-74C9ADD584D8}"/>
    <dgm:cxn modelId="{BB973229-6373-495E-BBB1-845279DA440E}" type="presOf" srcId="{6A377B75-5A7E-4737-A69F-C7616DF9722B}" destId="{3BB93BFF-992B-488B-989F-410938725833}" srcOrd="0" destOrd="0" presId="urn:microsoft.com/office/officeart/2005/8/layout/vList2"/>
    <dgm:cxn modelId="{7B5C34D4-8ABE-40A9-828F-DDB8E9758F78}" type="presOf" srcId="{8B2E2826-CBB2-42CA-8915-7EE3A9394F0B}" destId="{52F0A0AB-9271-4097-AA09-06EB3DDC6645}" srcOrd="0" destOrd="0" presId="urn:microsoft.com/office/officeart/2005/8/layout/vList2"/>
    <dgm:cxn modelId="{E7019B5E-3D4E-4240-A018-92D4598B35C9}" type="presParOf" srcId="{3BB93BFF-992B-488B-989F-410938725833}" destId="{52F0A0AB-9271-4097-AA09-06EB3DDC6645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7856E5F2-FD59-4D02-9DC9-D21D4FFAE0CF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A1CB29BF-E3D7-4A3E-8126-9C8DCAB47426}">
      <dgm:prSet custT="1"/>
      <dgm:spPr/>
      <dgm:t>
        <a:bodyPr/>
        <a:lstStyle/>
        <a:p>
          <a:pPr algn="ctr" rtl="0"/>
          <a:r>
            <a:rPr lang="ru-RU" sz="4000" b="1" i="0" dirty="0" smtClean="0"/>
            <a:t>ОБЩЕНАУЧНЫЕ МЕТОДЫ:</a:t>
          </a:r>
          <a:endParaRPr lang="ru-RU" sz="4000" i="0" dirty="0"/>
        </a:p>
      </dgm:t>
    </dgm:pt>
    <dgm:pt modelId="{16377F70-8B1C-4346-87C6-9D2D282DA3D4}" type="parTrans" cxnId="{BA7CBBDA-5C04-4607-8700-B8A43511A8E2}">
      <dgm:prSet/>
      <dgm:spPr/>
      <dgm:t>
        <a:bodyPr/>
        <a:lstStyle/>
        <a:p>
          <a:endParaRPr lang="ru-RU"/>
        </a:p>
      </dgm:t>
    </dgm:pt>
    <dgm:pt modelId="{45943127-8EC9-43CB-9E73-F7F6195F8A88}" type="sibTrans" cxnId="{BA7CBBDA-5C04-4607-8700-B8A43511A8E2}">
      <dgm:prSet/>
      <dgm:spPr/>
      <dgm:t>
        <a:bodyPr/>
        <a:lstStyle/>
        <a:p>
          <a:endParaRPr lang="ru-RU"/>
        </a:p>
      </dgm:t>
    </dgm:pt>
    <dgm:pt modelId="{D99303AF-FD63-4C31-8124-C7A4ADA1FAFC}" type="pres">
      <dgm:prSet presAssocID="{7856E5F2-FD59-4D02-9DC9-D21D4FFAE0C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E6B3EE1-828F-45F2-96F9-A41A631B986E}" type="pres">
      <dgm:prSet presAssocID="{A1CB29BF-E3D7-4A3E-8126-9C8DCAB47426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A7CBBDA-5C04-4607-8700-B8A43511A8E2}" srcId="{7856E5F2-FD59-4D02-9DC9-D21D4FFAE0CF}" destId="{A1CB29BF-E3D7-4A3E-8126-9C8DCAB47426}" srcOrd="0" destOrd="0" parTransId="{16377F70-8B1C-4346-87C6-9D2D282DA3D4}" sibTransId="{45943127-8EC9-43CB-9E73-F7F6195F8A88}"/>
    <dgm:cxn modelId="{57D81556-17BF-4A87-ACC2-52F314A7A844}" type="presOf" srcId="{7856E5F2-FD59-4D02-9DC9-D21D4FFAE0CF}" destId="{D99303AF-FD63-4C31-8124-C7A4ADA1FAFC}" srcOrd="0" destOrd="0" presId="urn:microsoft.com/office/officeart/2005/8/layout/vList2"/>
    <dgm:cxn modelId="{2091027C-B86F-484C-BD90-8A09BBB6EE07}" type="presOf" srcId="{A1CB29BF-E3D7-4A3E-8126-9C8DCAB47426}" destId="{BE6B3EE1-828F-45F2-96F9-A41A631B986E}" srcOrd="0" destOrd="0" presId="urn:microsoft.com/office/officeart/2005/8/layout/vList2"/>
    <dgm:cxn modelId="{829DF74A-64DA-41E1-8A67-F8AC69F20863}" type="presParOf" srcId="{D99303AF-FD63-4C31-8124-C7A4ADA1FAFC}" destId="{BE6B3EE1-828F-45F2-96F9-A41A631B986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A01940E2-9C12-4E0B-9E07-54EC6D9EEFF5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75DDFE42-BA03-4C6F-875B-9B7E81B6F084}">
      <dgm:prSet custT="1"/>
      <dgm:spPr/>
      <dgm:t>
        <a:bodyPr/>
        <a:lstStyle/>
        <a:p>
          <a:pPr rtl="0"/>
          <a:r>
            <a:rPr lang="ru-RU" sz="3200" b="1" dirty="0" smtClean="0"/>
            <a:t>Диалектический метод </a:t>
          </a:r>
          <a:endParaRPr lang="ru-RU" sz="3200" b="1" dirty="0"/>
        </a:p>
      </dgm:t>
    </dgm:pt>
    <dgm:pt modelId="{51E5B02B-0C2A-47FD-9545-DB9F5DBCF995}" type="parTrans" cxnId="{EF9031C1-8250-43B8-A8A7-75B0E1FBB934}">
      <dgm:prSet/>
      <dgm:spPr/>
      <dgm:t>
        <a:bodyPr/>
        <a:lstStyle/>
        <a:p>
          <a:endParaRPr lang="ru-RU"/>
        </a:p>
      </dgm:t>
    </dgm:pt>
    <dgm:pt modelId="{17C532D8-F61E-4E15-851C-2E6200516494}" type="sibTrans" cxnId="{EF9031C1-8250-43B8-A8A7-75B0E1FBB934}">
      <dgm:prSet/>
      <dgm:spPr/>
      <dgm:t>
        <a:bodyPr/>
        <a:lstStyle/>
        <a:p>
          <a:endParaRPr lang="ru-RU"/>
        </a:p>
      </dgm:t>
    </dgm:pt>
    <dgm:pt modelId="{1D71C797-191E-44F9-B804-62AB460A755F}">
      <dgm:prSet custT="1"/>
      <dgm:spPr/>
      <dgm:t>
        <a:bodyPr/>
        <a:lstStyle/>
        <a:p>
          <a:pPr rtl="0"/>
          <a:r>
            <a:rPr lang="ru-RU" sz="3200" b="1" dirty="0" smtClean="0"/>
            <a:t>Анализ</a:t>
          </a:r>
          <a:endParaRPr lang="ru-RU" sz="3200" b="1" dirty="0"/>
        </a:p>
      </dgm:t>
    </dgm:pt>
    <dgm:pt modelId="{D894E98E-1576-41C6-A981-83085109E67A}" type="parTrans" cxnId="{4584D4B0-9BF6-4A09-9CCA-CCDEC19A7C66}">
      <dgm:prSet/>
      <dgm:spPr/>
      <dgm:t>
        <a:bodyPr/>
        <a:lstStyle/>
        <a:p>
          <a:endParaRPr lang="ru-RU"/>
        </a:p>
      </dgm:t>
    </dgm:pt>
    <dgm:pt modelId="{C6283874-3D26-469D-AFBE-6C7CBA69AEEF}" type="sibTrans" cxnId="{4584D4B0-9BF6-4A09-9CCA-CCDEC19A7C66}">
      <dgm:prSet/>
      <dgm:spPr/>
      <dgm:t>
        <a:bodyPr/>
        <a:lstStyle/>
        <a:p>
          <a:endParaRPr lang="ru-RU"/>
        </a:p>
      </dgm:t>
    </dgm:pt>
    <dgm:pt modelId="{DB5D7DB9-1930-4F55-9FA8-7F2A7027A760}">
      <dgm:prSet custT="1"/>
      <dgm:spPr/>
      <dgm:t>
        <a:bodyPr/>
        <a:lstStyle/>
        <a:p>
          <a:pPr rtl="0"/>
          <a:r>
            <a:rPr lang="ru-RU" sz="3200" b="1" dirty="0" smtClean="0"/>
            <a:t>Синтез</a:t>
          </a:r>
          <a:endParaRPr lang="ru-RU" sz="3200" b="1" dirty="0"/>
        </a:p>
      </dgm:t>
    </dgm:pt>
    <dgm:pt modelId="{4AF0DF96-391C-435E-9ADE-C9D83CEEE115}" type="parTrans" cxnId="{1841B716-2C0D-4592-A111-A6A0BA269073}">
      <dgm:prSet/>
      <dgm:spPr/>
      <dgm:t>
        <a:bodyPr/>
        <a:lstStyle/>
        <a:p>
          <a:endParaRPr lang="ru-RU"/>
        </a:p>
      </dgm:t>
    </dgm:pt>
    <dgm:pt modelId="{30892A1E-0B4C-40CD-8103-E550A77AB8C7}" type="sibTrans" cxnId="{1841B716-2C0D-4592-A111-A6A0BA269073}">
      <dgm:prSet/>
      <dgm:spPr/>
      <dgm:t>
        <a:bodyPr/>
        <a:lstStyle/>
        <a:p>
          <a:endParaRPr lang="ru-RU"/>
        </a:p>
      </dgm:t>
    </dgm:pt>
    <dgm:pt modelId="{17A7AD6A-8176-452A-8D7C-E43F9D42DE5C}">
      <dgm:prSet custT="1"/>
      <dgm:spPr/>
      <dgm:t>
        <a:bodyPr/>
        <a:lstStyle/>
        <a:p>
          <a:pPr rtl="0"/>
          <a:r>
            <a:rPr lang="ru-RU" sz="3200" b="1" dirty="0" smtClean="0"/>
            <a:t>Дедукция</a:t>
          </a:r>
          <a:endParaRPr lang="ru-RU" sz="3200" b="1" dirty="0"/>
        </a:p>
      </dgm:t>
    </dgm:pt>
    <dgm:pt modelId="{84E96888-3940-4D00-88C1-756B0A3E5EFB}" type="parTrans" cxnId="{3510D69E-3842-48BC-83B4-D8A89BBC22AE}">
      <dgm:prSet/>
      <dgm:spPr/>
      <dgm:t>
        <a:bodyPr/>
        <a:lstStyle/>
        <a:p>
          <a:endParaRPr lang="ru-RU"/>
        </a:p>
      </dgm:t>
    </dgm:pt>
    <dgm:pt modelId="{26CC7EF1-A8C1-4D45-B5CC-62DE7CEA07C0}" type="sibTrans" cxnId="{3510D69E-3842-48BC-83B4-D8A89BBC22AE}">
      <dgm:prSet/>
      <dgm:spPr/>
      <dgm:t>
        <a:bodyPr/>
        <a:lstStyle/>
        <a:p>
          <a:endParaRPr lang="ru-RU"/>
        </a:p>
      </dgm:t>
    </dgm:pt>
    <dgm:pt modelId="{7B4F8B3C-3072-40A9-977F-D63816877C57}">
      <dgm:prSet custT="1"/>
      <dgm:spPr/>
      <dgm:t>
        <a:bodyPr/>
        <a:lstStyle/>
        <a:p>
          <a:pPr rtl="0"/>
          <a:r>
            <a:rPr lang="ru-RU" sz="3200" b="1" dirty="0" smtClean="0"/>
            <a:t>Индукция</a:t>
          </a:r>
          <a:endParaRPr lang="ru-RU" sz="3200" b="1" dirty="0"/>
        </a:p>
      </dgm:t>
    </dgm:pt>
    <dgm:pt modelId="{81D8AA9D-1743-434C-931A-C0EBCB47A8B0}" type="parTrans" cxnId="{7D4EC067-9AB8-4E9B-8209-446176F623C2}">
      <dgm:prSet/>
      <dgm:spPr/>
      <dgm:t>
        <a:bodyPr/>
        <a:lstStyle/>
        <a:p>
          <a:endParaRPr lang="ru-RU"/>
        </a:p>
      </dgm:t>
    </dgm:pt>
    <dgm:pt modelId="{B273AB67-F3C5-4FE3-A25E-EC767181425B}" type="sibTrans" cxnId="{7D4EC067-9AB8-4E9B-8209-446176F623C2}">
      <dgm:prSet/>
      <dgm:spPr/>
      <dgm:t>
        <a:bodyPr/>
        <a:lstStyle/>
        <a:p>
          <a:endParaRPr lang="ru-RU"/>
        </a:p>
      </dgm:t>
    </dgm:pt>
    <dgm:pt modelId="{0A4EB4C6-0D52-454B-94FD-E5F89D5EE05C}">
      <dgm:prSet custT="1"/>
      <dgm:spPr/>
      <dgm:t>
        <a:bodyPr/>
        <a:lstStyle/>
        <a:p>
          <a:pPr rtl="0"/>
          <a:r>
            <a:rPr lang="ru-RU" sz="3200" b="1" dirty="0" smtClean="0"/>
            <a:t>Аналогия</a:t>
          </a:r>
          <a:r>
            <a:rPr lang="ru-RU" sz="2800" dirty="0" smtClean="0"/>
            <a:t> </a:t>
          </a:r>
          <a:endParaRPr lang="ru-RU" sz="2800" dirty="0"/>
        </a:p>
      </dgm:t>
    </dgm:pt>
    <dgm:pt modelId="{26860DA2-997D-4323-ABD8-790C6C785DE8}" type="parTrans" cxnId="{E654419F-9448-41FD-ADA7-779EF2F9F764}">
      <dgm:prSet/>
      <dgm:spPr/>
      <dgm:t>
        <a:bodyPr/>
        <a:lstStyle/>
        <a:p>
          <a:endParaRPr lang="ru-RU"/>
        </a:p>
      </dgm:t>
    </dgm:pt>
    <dgm:pt modelId="{58905BD4-5DD7-4771-A3D3-F0D827BD038C}" type="sibTrans" cxnId="{E654419F-9448-41FD-ADA7-779EF2F9F764}">
      <dgm:prSet/>
      <dgm:spPr/>
      <dgm:t>
        <a:bodyPr/>
        <a:lstStyle/>
        <a:p>
          <a:endParaRPr lang="ru-RU"/>
        </a:p>
      </dgm:t>
    </dgm:pt>
    <dgm:pt modelId="{274ADE12-38EA-49A1-9D03-7DC6830E0F50}">
      <dgm:prSet custT="1"/>
      <dgm:spPr/>
      <dgm:t>
        <a:bodyPr/>
        <a:lstStyle/>
        <a:p>
          <a:pPr rtl="0"/>
          <a:r>
            <a:rPr lang="ru-RU" sz="3200" b="1" dirty="0" smtClean="0"/>
            <a:t>Экстраполяция </a:t>
          </a:r>
          <a:endParaRPr lang="ru-RU" sz="3200" b="1" dirty="0"/>
        </a:p>
      </dgm:t>
    </dgm:pt>
    <dgm:pt modelId="{2E9A86B2-25ED-4433-8582-33A421052A46}" type="parTrans" cxnId="{6CF4E046-607E-47D3-A0E1-B0238E1FE6AC}">
      <dgm:prSet/>
      <dgm:spPr/>
      <dgm:t>
        <a:bodyPr/>
        <a:lstStyle/>
        <a:p>
          <a:endParaRPr lang="ru-RU"/>
        </a:p>
      </dgm:t>
    </dgm:pt>
    <dgm:pt modelId="{12DEC4F2-237B-4BCC-89AC-641BE3A4A131}" type="sibTrans" cxnId="{6CF4E046-607E-47D3-A0E1-B0238E1FE6AC}">
      <dgm:prSet/>
      <dgm:spPr/>
      <dgm:t>
        <a:bodyPr/>
        <a:lstStyle/>
        <a:p>
          <a:endParaRPr lang="ru-RU"/>
        </a:p>
      </dgm:t>
    </dgm:pt>
    <dgm:pt modelId="{22DF1914-31FE-4B3B-95CB-711A31E995AA}" type="pres">
      <dgm:prSet presAssocID="{A01940E2-9C12-4E0B-9E07-54EC6D9EEFF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7966AB6-4F8A-4134-9D03-175470477C2D}" type="pres">
      <dgm:prSet presAssocID="{75DDFE42-BA03-4C6F-875B-9B7E81B6F084}" presName="parentText" presStyleLbl="node1" presStyleIdx="0" presStyleCnt="7" custLinFactNeighborX="-62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75B173-D7F7-43EA-9AB1-6CDC55AD1413}" type="pres">
      <dgm:prSet presAssocID="{17C532D8-F61E-4E15-851C-2E6200516494}" presName="spacer" presStyleCnt="0"/>
      <dgm:spPr/>
    </dgm:pt>
    <dgm:pt modelId="{67563044-3CDA-46D5-8C9D-57B35D508EEC}" type="pres">
      <dgm:prSet presAssocID="{1D71C797-191E-44F9-B804-62AB460A755F}" presName="parentText" presStyleLbl="node1" presStyleIdx="1" presStyleCnt="7" custLinFactY="5262" custLinFactNeighborX="-1035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D8B6A8-E0FC-4ADE-B78F-4B0B5435D5A7}" type="pres">
      <dgm:prSet presAssocID="{C6283874-3D26-469D-AFBE-6C7CBA69AEEF}" presName="spacer" presStyleCnt="0"/>
      <dgm:spPr/>
    </dgm:pt>
    <dgm:pt modelId="{FD4842AB-9AA8-4D68-A256-2C3C14553BB1}" type="pres">
      <dgm:prSet presAssocID="{DB5D7DB9-1930-4F55-9FA8-7F2A7027A760}" presName="parentText" presStyleLbl="node1" presStyleIdx="2" presStyleCnt="7" custLinFactY="-5262" custLinFactNeighborX="3209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3751FC-775B-46CB-9E37-231D4B753687}" type="pres">
      <dgm:prSet presAssocID="{30892A1E-0B4C-40CD-8103-E550A77AB8C7}" presName="spacer" presStyleCnt="0"/>
      <dgm:spPr/>
    </dgm:pt>
    <dgm:pt modelId="{D38318D9-2044-4488-9D64-D449766ABDC6}" type="pres">
      <dgm:prSet presAssocID="{17A7AD6A-8176-452A-8D7C-E43F9D42DE5C}" presName="parentText" presStyleLbl="node1" presStyleIdx="3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7A5E6EA-6DF7-4004-A1BA-A733F50DF310}" type="pres">
      <dgm:prSet presAssocID="{26CC7EF1-A8C1-4D45-B5CC-62DE7CEA07C0}" presName="spacer" presStyleCnt="0"/>
      <dgm:spPr/>
    </dgm:pt>
    <dgm:pt modelId="{FD4B6EEC-A0CE-4698-A05B-4164185E56DD}" type="pres">
      <dgm:prSet presAssocID="{7B4F8B3C-3072-40A9-977F-D63816877C57}" presName="parentText" presStyleLbl="node1" presStyleIdx="4" presStyleCnt="7" custLinFactNeighborX="-1139" custLinFactNeighborY="-9556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E1D9F9-66CB-42CB-8AF8-D4871C93C99F}" type="pres">
      <dgm:prSet presAssocID="{B273AB67-F3C5-4FE3-A25E-EC767181425B}" presName="spacer" presStyleCnt="0"/>
      <dgm:spPr/>
    </dgm:pt>
    <dgm:pt modelId="{C2E16D2C-9A05-4D1D-8A18-38C644269E9C}" type="pres">
      <dgm:prSet presAssocID="{0A4EB4C6-0D52-454B-94FD-E5F89D5EE05C}" presName="parentText" presStyleLbl="node1" presStyleIdx="5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CECB2C-8633-44B1-97BC-EC1203F51C2C}" type="pres">
      <dgm:prSet presAssocID="{58905BD4-5DD7-4771-A3D3-F0D827BD038C}" presName="spacer" presStyleCnt="0"/>
      <dgm:spPr/>
    </dgm:pt>
    <dgm:pt modelId="{A2592897-6A50-4C52-907C-497B3DA421E3}" type="pres">
      <dgm:prSet presAssocID="{274ADE12-38EA-49A1-9D03-7DC6830E0F50}" presName="parentText" presStyleLbl="node1" presStyleIdx="6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F9031C1-8250-43B8-A8A7-75B0E1FBB934}" srcId="{A01940E2-9C12-4E0B-9E07-54EC6D9EEFF5}" destId="{75DDFE42-BA03-4C6F-875B-9B7E81B6F084}" srcOrd="0" destOrd="0" parTransId="{51E5B02B-0C2A-47FD-9545-DB9F5DBCF995}" sibTransId="{17C532D8-F61E-4E15-851C-2E6200516494}"/>
    <dgm:cxn modelId="{0CCC0726-BE99-4B4E-8A52-11E9A18DCC91}" type="presOf" srcId="{17A7AD6A-8176-452A-8D7C-E43F9D42DE5C}" destId="{D38318D9-2044-4488-9D64-D449766ABDC6}" srcOrd="0" destOrd="0" presId="urn:microsoft.com/office/officeart/2005/8/layout/vList2"/>
    <dgm:cxn modelId="{3510D69E-3842-48BC-83B4-D8A89BBC22AE}" srcId="{A01940E2-9C12-4E0B-9E07-54EC6D9EEFF5}" destId="{17A7AD6A-8176-452A-8D7C-E43F9D42DE5C}" srcOrd="3" destOrd="0" parTransId="{84E96888-3940-4D00-88C1-756B0A3E5EFB}" sibTransId="{26CC7EF1-A8C1-4D45-B5CC-62DE7CEA07C0}"/>
    <dgm:cxn modelId="{CFD4507C-2FF4-4A89-B0F7-C9829B43518C}" type="presOf" srcId="{7B4F8B3C-3072-40A9-977F-D63816877C57}" destId="{FD4B6EEC-A0CE-4698-A05B-4164185E56DD}" srcOrd="0" destOrd="0" presId="urn:microsoft.com/office/officeart/2005/8/layout/vList2"/>
    <dgm:cxn modelId="{4B66F461-408F-4991-B4DE-06C5DF95CA54}" type="presOf" srcId="{75DDFE42-BA03-4C6F-875B-9B7E81B6F084}" destId="{17966AB6-4F8A-4134-9D03-175470477C2D}" srcOrd="0" destOrd="0" presId="urn:microsoft.com/office/officeart/2005/8/layout/vList2"/>
    <dgm:cxn modelId="{7D4EC067-9AB8-4E9B-8209-446176F623C2}" srcId="{A01940E2-9C12-4E0B-9E07-54EC6D9EEFF5}" destId="{7B4F8B3C-3072-40A9-977F-D63816877C57}" srcOrd="4" destOrd="0" parTransId="{81D8AA9D-1743-434C-931A-C0EBCB47A8B0}" sibTransId="{B273AB67-F3C5-4FE3-A25E-EC767181425B}"/>
    <dgm:cxn modelId="{2A214A20-3807-4647-9AFF-7F1916F6ADF8}" type="presOf" srcId="{1D71C797-191E-44F9-B804-62AB460A755F}" destId="{67563044-3CDA-46D5-8C9D-57B35D508EEC}" srcOrd="0" destOrd="0" presId="urn:microsoft.com/office/officeart/2005/8/layout/vList2"/>
    <dgm:cxn modelId="{1841B716-2C0D-4592-A111-A6A0BA269073}" srcId="{A01940E2-9C12-4E0B-9E07-54EC6D9EEFF5}" destId="{DB5D7DB9-1930-4F55-9FA8-7F2A7027A760}" srcOrd="2" destOrd="0" parTransId="{4AF0DF96-391C-435E-9ADE-C9D83CEEE115}" sibTransId="{30892A1E-0B4C-40CD-8103-E550A77AB8C7}"/>
    <dgm:cxn modelId="{D4E50A34-0D8E-45D3-AB8B-20CBC1FBBFE7}" type="presOf" srcId="{274ADE12-38EA-49A1-9D03-7DC6830E0F50}" destId="{A2592897-6A50-4C52-907C-497B3DA421E3}" srcOrd="0" destOrd="0" presId="urn:microsoft.com/office/officeart/2005/8/layout/vList2"/>
    <dgm:cxn modelId="{4584D4B0-9BF6-4A09-9CCA-CCDEC19A7C66}" srcId="{A01940E2-9C12-4E0B-9E07-54EC6D9EEFF5}" destId="{1D71C797-191E-44F9-B804-62AB460A755F}" srcOrd="1" destOrd="0" parTransId="{D894E98E-1576-41C6-A981-83085109E67A}" sibTransId="{C6283874-3D26-469D-AFBE-6C7CBA69AEEF}"/>
    <dgm:cxn modelId="{E654419F-9448-41FD-ADA7-779EF2F9F764}" srcId="{A01940E2-9C12-4E0B-9E07-54EC6D9EEFF5}" destId="{0A4EB4C6-0D52-454B-94FD-E5F89D5EE05C}" srcOrd="5" destOrd="0" parTransId="{26860DA2-997D-4323-ABD8-790C6C785DE8}" sibTransId="{58905BD4-5DD7-4771-A3D3-F0D827BD038C}"/>
    <dgm:cxn modelId="{188382D8-8768-4DA0-B5AF-B8A14756A560}" type="presOf" srcId="{0A4EB4C6-0D52-454B-94FD-E5F89D5EE05C}" destId="{C2E16D2C-9A05-4D1D-8A18-38C644269E9C}" srcOrd="0" destOrd="0" presId="urn:microsoft.com/office/officeart/2005/8/layout/vList2"/>
    <dgm:cxn modelId="{90A55C96-54B3-4295-9938-FF3A3DF16FD4}" type="presOf" srcId="{A01940E2-9C12-4E0B-9E07-54EC6D9EEFF5}" destId="{22DF1914-31FE-4B3B-95CB-711A31E995AA}" srcOrd="0" destOrd="0" presId="urn:microsoft.com/office/officeart/2005/8/layout/vList2"/>
    <dgm:cxn modelId="{30D60EC0-4A0A-4696-99D9-6377A88582B7}" type="presOf" srcId="{DB5D7DB9-1930-4F55-9FA8-7F2A7027A760}" destId="{FD4842AB-9AA8-4D68-A256-2C3C14553BB1}" srcOrd="0" destOrd="0" presId="urn:microsoft.com/office/officeart/2005/8/layout/vList2"/>
    <dgm:cxn modelId="{6CF4E046-607E-47D3-A0E1-B0238E1FE6AC}" srcId="{A01940E2-9C12-4E0B-9E07-54EC6D9EEFF5}" destId="{274ADE12-38EA-49A1-9D03-7DC6830E0F50}" srcOrd="6" destOrd="0" parTransId="{2E9A86B2-25ED-4433-8582-33A421052A46}" sibTransId="{12DEC4F2-237B-4BCC-89AC-641BE3A4A131}"/>
    <dgm:cxn modelId="{B25C61BB-AC24-473E-ABA4-5345D7BDCB1C}" type="presParOf" srcId="{22DF1914-31FE-4B3B-95CB-711A31E995AA}" destId="{17966AB6-4F8A-4134-9D03-175470477C2D}" srcOrd="0" destOrd="0" presId="urn:microsoft.com/office/officeart/2005/8/layout/vList2"/>
    <dgm:cxn modelId="{EF492615-54DD-4360-AC41-A7B381DA50AD}" type="presParOf" srcId="{22DF1914-31FE-4B3B-95CB-711A31E995AA}" destId="{2675B173-D7F7-43EA-9AB1-6CDC55AD1413}" srcOrd="1" destOrd="0" presId="urn:microsoft.com/office/officeart/2005/8/layout/vList2"/>
    <dgm:cxn modelId="{E2B2AF89-85FC-4EA4-B689-21C881BCAB67}" type="presParOf" srcId="{22DF1914-31FE-4B3B-95CB-711A31E995AA}" destId="{67563044-3CDA-46D5-8C9D-57B35D508EEC}" srcOrd="2" destOrd="0" presId="urn:microsoft.com/office/officeart/2005/8/layout/vList2"/>
    <dgm:cxn modelId="{A3489031-00C1-43CF-91B3-FFB1AEB557BE}" type="presParOf" srcId="{22DF1914-31FE-4B3B-95CB-711A31E995AA}" destId="{21D8B6A8-E0FC-4ADE-B78F-4B0B5435D5A7}" srcOrd="3" destOrd="0" presId="urn:microsoft.com/office/officeart/2005/8/layout/vList2"/>
    <dgm:cxn modelId="{0EA2B3C2-EE5C-4B2C-AF87-79A12A182B61}" type="presParOf" srcId="{22DF1914-31FE-4B3B-95CB-711A31E995AA}" destId="{FD4842AB-9AA8-4D68-A256-2C3C14553BB1}" srcOrd="4" destOrd="0" presId="urn:microsoft.com/office/officeart/2005/8/layout/vList2"/>
    <dgm:cxn modelId="{13682158-AFDB-4FCB-8B16-33FEAC9FD373}" type="presParOf" srcId="{22DF1914-31FE-4B3B-95CB-711A31E995AA}" destId="{A23751FC-775B-46CB-9E37-231D4B753687}" srcOrd="5" destOrd="0" presId="urn:microsoft.com/office/officeart/2005/8/layout/vList2"/>
    <dgm:cxn modelId="{93C58269-985C-4644-B7F3-1EA580EB6DBC}" type="presParOf" srcId="{22DF1914-31FE-4B3B-95CB-711A31E995AA}" destId="{D38318D9-2044-4488-9D64-D449766ABDC6}" srcOrd="6" destOrd="0" presId="urn:microsoft.com/office/officeart/2005/8/layout/vList2"/>
    <dgm:cxn modelId="{A88CE9BB-72A5-423C-A583-A43063556C18}" type="presParOf" srcId="{22DF1914-31FE-4B3B-95CB-711A31E995AA}" destId="{77A5E6EA-6DF7-4004-A1BA-A733F50DF310}" srcOrd="7" destOrd="0" presId="urn:microsoft.com/office/officeart/2005/8/layout/vList2"/>
    <dgm:cxn modelId="{3F500988-A94B-4B1E-8FA8-DCD0B45B1EE2}" type="presParOf" srcId="{22DF1914-31FE-4B3B-95CB-711A31E995AA}" destId="{FD4B6EEC-A0CE-4698-A05B-4164185E56DD}" srcOrd="8" destOrd="0" presId="urn:microsoft.com/office/officeart/2005/8/layout/vList2"/>
    <dgm:cxn modelId="{D61B353D-7DBD-42B3-B721-12543F44C7ED}" type="presParOf" srcId="{22DF1914-31FE-4B3B-95CB-711A31E995AA}" destId="{6AE1D9F9-66CB-42CB-8AF8-D4871C93C99F}" srcOrd="9" destOrd="0" presId="urn:microsoft.com/office/officeart/2005/8/layout/vList2"/>
    <dgm:cxn modelId="{8EEE462F-8CA8-445A-8F75-A56F795E4151}" type="presParOf" srcId="{22DF1914-31FE-4B3B-95CB-711A31E995AA}" destId="{C2E16D2C-9A05-4D1D-8A18-38C644269E9C}" srcOrd="10" destOrd="0" presId="urn:microsoft.com/office/officeart/2005/8/layout/vList2"/>
    <dgm:cxn modelId="{7020E2D1-134E-4C3C-A944-B0565861F288}" type="presParOf" srcId="{22DF1914-31FE-4B3B-95CB-711A31E995AA}" destId="{79CECB2C-8633-44B1-97BC-EC1203F51C2C}" srcOrd="11" destOrd="0" presId="urn:microsoft.com/office/officeart/2005/8/layout/vList2"/>
    <dgm:cxn modelId="{64834A70-52C7-4E38-B4DF-38B4C4025A22}" type="presParOf" srcId="{22DF1914-31FE-4B3B-95CB-711A31E995AA}" destId="{A2592897-6A50-4C52-907C-497B3DA421E3}" srcOrd="1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D32B9E5B-DA5E-490D-9305-EEA199431EB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E3F39DF8-A3CA-442B-A28B-188888DB2728}">
      <dgm:prSet/>
      <dgm:spPr/>
      <dgm:t>
        <a:bodyPr/>
        <a:lstStyle/>
        <a:p>
          <a:pPr rtl="0"/>
          <a:r>
            <a:rPr lang="ru-RU" b="1" i="1" dirty="0" err="1" smtClean="0"/>
            <a:t>Частнонаучные</a:t>
          </a:r>
          <a:r>
            <a:rPr lang="ru-RU" b="1" i="1" dirty="0" smtClean="0"/>
            <a:t> методы</a:t>
          </a:r>
          <a:r>
            <a:rPr lang="ru-RU" b="1" dirty="0" smtClean="0"/>
            <a:t>:</a:t>
          </a:r>
          <a:endParaRPr lang="ru-RU" dirty="0"/>
        </a:p>
      </dgm:t>
    </dgm:pt>
    <dgm:pt modelId="{6AAE944D-85B9-440B-8D4E-61BD92291FD2}" type="parTrans" cxnId="{7C315CFD-B44E-43C7-B6DA-0B40930DB8E1}">
      <dgm:prSet/>
      <dgm:spPr/>
      <dgm:t>
        <a:bodyPr/>
        <a:lstStyle/>
        <a:p>
          <a:endParaRPr lang="ru-RU"/>
        </a:p>
      </dgm:t>
    </dgm:pt>
    <dgm:pt modelId="{67C8A9E7-4B40-4227-9CB3-8EC523D39A4A}" type="sibTrans" cxnId="{7C315CFD-B44E-43C7-B6DA-0B40930DB8E1}">
      <dgm:prSet/>
      <dgm:spPr/>
      <dgm:t>
        <a:bodyPr/>
        <a:lstStyle/>
        <a:p>
          <a:endParaRPr lang="ru-RU"/>
        </a:p>
      </dgm:t>
    </dgm:pt>
    <dgm:pt modelId="{9E9F011B-784B-484E-ADA4-6FF02B98906C}" type="pres">
      <dgm:prSet presAssocID="{D32B9E5B-DA5E-490D-9305-EEA199431EB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A7F9E9B-8CA4-4AC6-B825-490EF8028095}" type="pres">
      <dgm:prSet presAssocID="{E3F39DF8-A3CA-442B-A28B-188888DB2728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943FF71-2BC3-4F27-B29C-DFA83765ADB0}" type="presOf" srcId="{E3F39DF8-A3CA-442B-A28B-188888DB2728}" destId="{9A7F9E9B-8CA4-4AC6-B825-490EF8028095}" srcOrd="0" destOrd="0" presId="urn:microsoft.com/office/officeart/2005/8/layout/vList2"/>
    <dgm:cxn modelId="{093C6EA0-2C38-430E-B7C4-9CF9BBC22967}" type="presOf" srcId="{D32B9E5B-DA5E-490D-9305-EEA199431EB6}" destId="{9E9F011B-784B-484E-ADA4-6FF02B98906C}" srcOrd="0" destOrd="0" presId="urn:microsoft.com/office/officeart/2005/8/layout/vList2"/>
    <dgm:cxn modelId="{7C315CFD-B44E-43C7-B6DA-0B40930DB8E1}" srcId="{D32B9E5B-DA5E-490D-9305-EEA199431EB6}" destId="{E3F39DF8-A3CA-442B-A28B-188888DB2728}" srcOrd="0" destOrd="0" parTransId="{6AAE944D-85B9-440B-8D4E-61BD92291FD2}" sibTransId="{67C8A9E7-4B40-4227-9CB3-8EC523D39A4A}"/>
    <dgm:cxn modelId="{6E9DC4E7-5BF8-4A7A-9A63-2B800CBF47FA}" type="presParOf" srcId="{9E9F011B-784B-484E-ADA4-6FF02B98906C}" destId="{9A7F9E9B-8CA4-4AC6-B825-490EF8028095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C706E294-4100-4063-83C5-AD8A71AE3246}" type="doc">
      <dgm:prSet loTypeId="urn:microsoft.com/office/officeart/2005/8/layout/orgChart1" loCatId="hierarchy" qsTypeId="urn:microsoft.com/office/officeart/2005/8/quickstyle/simple4" qsCatId="simple" csTypeId="urn:microsoft.com/office/officeart/2005/8/colors/accent6_5" csCatId="accent6"/>
      <dgm:spPr/>
      <dgm:t>
        <a:bodyPr/>
        <a:lstStyle/>
        <a:p>
          <a:endParaRPr lang="ru-RU"/>
        </a:p>
      </dgm:t>
    </dgm:pt>
    <dgm:pt modelId="{20F3A2D8-6A93-4FBC-A14E-40A1D10B2EAC}">
      <dgm:prSet/>
      <dgm:spPr/>
      <dgm:t>
        <a:bodyPr/>
        <a:lstStyle/>
        <a:p>
          <a:pPr rtl="0"/>
          <a:r>
            <a:rPr lang="ru-RU" smtClean="0"/>
            <a:t>Сравнительно – правовой метод </a:t>
          </a:r>
          <a:endParaRPr lang="ru-RU"/>
        </a:p>
      </dgm:t>
    </dgm:pt>
    <dgm:pt modelId="{1207E3BB-18D2-409C-9B37-1C5BB57BC32E}" type="parTrans" cxnId="{BF4B3564-3852-4062-AA0A-33AF3778254F}">
      <dgm:prSet/>
      <dgm:spPr/>
      <dgm:t>
        <a:bodyPr/>
        <a:lstStyle/>
        <a:p>
          <a:endParaRPr lang="ru-RU"/>
        </a:p>
      </dgm:t>
    </dgm:pt>
    <dgm:pt modelId="{E5D2BF33-AA0D-40F2-9FFE-789D3820AF0A}" type="sibTrans" cxnId="{BF4B3564-3852-4062-AA0A-33AF3778254F}">
      <dgm:prSet/>
      <dgm:spPr/>
      <dgm:t>
        <a:bodyPr/>
        <a:lstStyle/>
        <a:p>
          <a:endParaRPr lang="ru-RU"/>
        </a:p>
      </dgm:t>
    </dgm:pt>
    <dgm:pt modelId="{8C466472-9F22-4B85-B227-C2BD3DE3CE33}">
      <dgm:prSet/>
      <dgm:spPr/>
      <dgm:t>
        <a:bodyPr/>
        <a:lstStyle/>
        <a:p>
          <a:pPr rtl="0"/>
          <a:r>
            <a:rPr lang="ru-RU" smtClean="0"/>
            <a:t>Правовой эксперимент</a:t>
          </a:r>
          <a:endParaRPr lang="ru-RU"/>
        </a:p>
      </dgm:t>
    </dgm:pt>
    <dgm:pt modelId="{788F3C4A-8F99-403F-A391-BA04C0547A16}" type="parTrans" cxnId="{452FE159-B4D1-4B87-B083-8FAF07C47E0E}">
      <dgm:prSet/>
      <dgm:spPr/>
      <dgm:t>
        <a:bodyPr/>
        <a:lstStyle/>
        <a:p>
          <a:endParaRPr lang="ru-RU"/>
        </a:p>
      </dgm:t>
    </dgm:pt>
    <dgm:pt modelId="{4C6BE83F-081E-4C54-B108-9D5ED83CB74C}" type="sibTrans" cxnId="{452FE159-B4D1-4B87-B083-8FAF07C47E0E}">
      <dgm:prSet/>
      <dgm:spPr/>
      <dgm:t>
        <a:bodyPr/>
        <a:lstStyle/>
        <a:p>
          <a:endParaRPr lang="ru-RU"/>
        </a:p>
      </dgm:t>
    </dgm:pt>
    <dgm:pt modelId="{78EE0B02-BEC7-4683-9CC4-53D21C2ED3F6}">
      <dgm:prSet/>
      <dgm:spPr/>
      <dgm:t>
        <a:bodyPr/>
        <a:lstStyle/>
        <a:p>
          <a:pPr rtl="0"/>
          <a:r>
            <a:rPr lang="ru-RU" smtClean="0"/>
            <a:t>Формально-юридический метод </a:t>
          </a:r>
          <a:endParaRPr lang="ru-RU"/>
        </a:p>
      </dgm:t>
    </dgm:pt>
    <dgm:pt modelId="{75CDA63C-7AFC-4726-8912-79C09EB576BD}" type="parTrans" cxnId="{9CE50709-FE88-4B53-AE8C-965902BF3D4E}">
      <dgm:prSet/>
      <dgm:spPr/>
      <dgm:t>
        <a:bodyPr/>
        <a:lstStyle/>
        <a:p>
          <a:endParaRPr lang="ru-RU"/>
        </a:p>
      </dgm:t>
    </dgm:pt>
    <dgm:pt modelId="{88C2FB97-AF0E-4C99-9AAE-8B212BF941DB}" type="sibTrans" cxnId="{9CE50709-FE88-4B53-AE8C-965902BF3D4E}">
      <dgm:prSet/>
      <dgm:spPr/>
      <dgm:t>
        <a:bodyPr/>
        <a:lstStyle/>
        <a:p>
          <a:endParaRPr lang="ru-RU"/>
        </a:p>
      </dgm:t>
    </dgm:pt>
    <dgm:pt modelId="{3A6F5E1E-CA65-4C86-AB38-4CE56932F5BB}" type="pres">
      <dgm:prSet presAssocID="{C706E294-4100-4063-83C5-AD8A71AE3246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AFE8B700-DA53-453E-BE89-980F7CC3124C}" type="pres">
      <dgm:prSet presAssocID="{20F3A2D8-6A93-4FBC-A14E-40A1D10B2EAC}" presName="hierRoot1" presStyleCnt="0">
        <dgm:presLayoutVars>
          <dgm:hierBranch val="init"/>
        </dgm:presLayoutVars>
      </dgm:prSet>
      <dgm:spPr/>
    </dgm:pt>
    <dgm:pt modelId="{0C9F6702-E9AD-4846-A868-BAFF23AE67AC}" type="pres">
      <dgm:prSet presAssocID="{20F3A2D8-6A93-4FBC-A14E-40A1D10B2EAC}" presName="rootComposite1" presStyleCnt="0"/>
      <dgm:spPr/>
    </dgm:pt>
    <dgm:pt modelId="{0B5EF409-4EE8-4264-9E5D-652EA745DE45}" type="pres">
      <dgm:prSet presAssocID="{20F3A2D8-6A93-4FBC-A14E-40A1D10B2EAC}" presName="rootText1" presStyleLbl="node0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3BAD843-0F74-4C16-B923-1C10F9288E59}" type="pres">
      <dgm:prSet presAssocID="{20F3A2D8-6A93-4FBC-A14E-40A1D10B2EAC}" presName="rootConnector1" presStyleLbl="node1" presStyleIdx="0" presStyleCnt="0"/>
      <dgm:spPr/>
      <dgm:t>
        <a:bodyPr/>
        <a:lstStyle/>
        <a:p>
          <a:endParaRPr lang="ru-RU"/>
        </a:p>
      </dgm:t>
    </dgm:pt>
    <dgm:pt modelId="{0C6CE0FA-464F-40DC-B7EE-EC8ADF994B78}" type="pres">
      <dgm:prSet presAssocID="{20F3A2D8-6A93-4FBC-A14E-40A1D10B2EAC}" presName="hierChild2" presStyleCnt="0"/>
      <dgm:spPr/>
    </dgm:pt>
    <dgm:pt modelId="{3F441551-F3D4-40B1-A94E-003EA1F3A6C2}" type="pres">
      <dgm:prSet presAssocID="{20F3A2D8-6A93-4FBC-A14E-40A1D10B2EAC}" presName="hierChild3" presStyleCnt="0"/>
      <dgm:spPr/>
    </dgm:pt>
    <dgm:pt modelId="{93B4BD1F-BDA0-42DA-AE43-EB730DC7F514}" type="pres">
      <dgm:prSet presAssocID="{8C466472-9F22-4B85-B227-C2BD3DE3CE33}" presName="hierRoot1" presStyleCnt="0">
        <dgm:presLayoutVars>
          <dgm:hierBranch val="init"/>
        </dgm:presLayoutVars>
      </dgm:prSet>
      <dgm:spPr/>
    </dgm:pt>
    <dgm:pt modelId="{4918431A-0A32-4E76-86BC-474B837B6F0E}" type="pres">
      <dgm:prSet presAssocID="{8C466472-9F22-4B85-B227-C2BD3DE3CE33}" presName="rootComposite1" presStyleCnt="0"/>
      <dgm:spPr/>
    </dgm:pt>
    <dgm:pt modelId="{2C71D4F1-7576-46C7-9755-53C7D54F36FA}" type="pres">
      <dgm:prSet presAssocID="{8C466472-9F22-4B85-B227-C2BD3DE3CE33}" presName="rootText1" presStyleLbl="node0" presStyleIdx="1" presStyleCnt="3" custLinFactNeighborX="-1416" custLinFactNeighborY="70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D60E9D7-6369-476D-A464-F34744429975}" type="pres">
      <dgm:prSet presAssocID="{8C466472-9F22-4B85-B227-C2BD3DE3CE33}" presName="rootConnector1" presStyleLbl="node1" presStyleIdx="0" presStyleCnt="0"/>
      <dgm:spPr/>
      <dgm:t>
        <a:bodyPr/>
        <a:lstStyle/>
        <a:p>
          <a:endParaRPr lang="ru-RU"/>
        </a:p>
      </dgm:t>
    </dgm:pt>
    <dgm:pt modelId="{223E4C4B-257A-418E-90E5-784359C8FD50}" type="pres">
      <dgm:prSet presAssocID="{8C466472-9F22-4B85-B227-C2BD3DE3CE33}" presName="hierChild2" presStyleCnt="0"/>
      <dgm:spPr/>
    </dgm:pt>
    <dgm:pt modelId="{010AC23B-D8B7-4C2A-AA13-A4D0713836DF}" type="pres">
      <dgm:prSet presAssocID="{8C466472-9F22-4B85-B227-C2BD3DE3CE33}" presName="hierChild3" presStyleCnt="0"/>
      <dgm:spPr/>
    </dgm:pt>
    <dgm:pt modelId="{E4682389-5509-4EA6-861E-205FBE1E20EE}" type="pres">
      <dgm:prSet presAssocID="{78EE0B02-BEC7-4683-9CC4-53D21C2ED3F6}" presName="hierRoot1" presStyleCnt="0">
        <dgm:presLayoutVars>
          <dgm:hierBranch val="init"/>
        </dgm:presLayoutVars>
      </dgm:prSet>
      <dgm:spPr/>
    </dgm:pt>
    <dgm:pt modelId="{3DFE9E69-06D0-4539-B02D-3C467EF8B083}" type="pres">
      <dgm:prSet presAssocID="{78EE0B02-BEC7-4683-9CC4-53D21C2ED3F6}" presName="rootComposite1" presStyleCnt="0"/>
      <dgm:spPr/>
    </dgm:pt>
    <dgm:pt modelId="{C2388F59-8ACB-476B-8E18-0F0CDFB4910D}" type="pres">
      <dgm:prSet presAssocID="{78EE0B02-BEC7-4683-9CC4-53D21C2ED3F6}" presName="rootText1" presStyleLbl="node0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F97D776-7ABA-4D12-B798-A2DD68BCCB5B}" type="pres">
      <dgm:prSet presAssocID="{78EE0B02-BEC7-4683-9CC4-53D21C2ED3F6}" presName="rootConnector1" presStyleLbl="node1" presStyleIdx="0" presStyleCnt="0"/>
      <dgm:spPr/>
      <dgm:t>
        <a:bodyPr/>
        <a:lstStyle/>
        <a:p>
          <a:endParaRPr lang="ru-RU"/>
        </a:p>
      </dgm:t>
    </dgm:pt>
    <dgm:pt modelId="{955745E2-0BDC-4CD6-9CB7-A3FDDF5566FD}" type="pres">
      <dgm:prSet presAssocID="{78EE0B02-BEC7-4683-9CC4-53D21C2ED3F6}" presName="hierChild2" presStyleCnt="0"/>
      <dgm:spPr/>
    </dgm:pt>
    <dgm:pt modelId="{4E1907B5-B2C2-4978-828C-A7F59B70F5C4}" type="pres">
      <dgm:prSet presAssocID="{78EE0B02-BEC7-4683-9CC4-53D21C2ED3F6}" presName="hierChild3" presStyleCnt="0"/>
      <dgm:spPr/>
    </dgm:pt>
  </dgm:ptLst>
  <dgm:cxnLst>
    <dgm:cxn modelId="{CA1B6299-6EEC-4ABD-9414-D3F667E1D143}" type="presOf" srcId="{78EE0B02-BEC7-4683-9CC4-53D21C2ED3F6}" destId="{DF97D776-7ABA-4D12-B798-A2DD68BCCB5B}" srcOrd="1" destOrd="0" presId="urn:microsoft.com/office/officeart/2005/8/layout/orgChart1"/>
    <dgm:cxn modelId="{9CE50709-FE88-4B53-AE8C-965902BF3D4E}" srcId="{C706E294-4100-4063-83C5-AD8A71AE3246}" destId="{78EE0B02-BEC7-4683-9CC4-53D21C2ED3F6}" srcOrd="2" destOrd="0" parTransId="{75CDA63C-7AFC-4726-8912-79C09EB576BD}" sibTransId="{88C2FB97-AF0E-4C99-9AAE-8B212BF941DB}"/>
    <dgm:cxn modelId="{452FE159-B4D1-4B87-B083-8FAF07C47E0E}" srcId="{C706E294-4100-4063-83C5-AD8A71AE3246}" destId="{8C466472-9F22-4B85-B227-C2BD3DE3CE33}" srcOrd="1" destOrd="0" parTransId="{788F3C4A-8F99-403F-A391-BA04C0547A16}" sibTransId="{4C6BE83F-081E-4C54-B108-9D5ED83CB74C}"/>
    <dgm:cxn modelId="{EA8CB029-1689-4ECE-8571-AC537FEC5FB0}" type="presOf" srcId="{20F3A2D8-6A93-4FBC-A14E-40A1D10B2EAC}" destId="{0B5EF409-4EE8-4264-9E5D-652EA745DE45}" srcOrd="0" destOrd="0" presId="urn:microsoft.com/office/officeart/2005/8/layout/orgChart1"/>
    <dgm:cxn modelId="{5F0397D7-0DC6-4037-A696-0B6BCB8D5A3E}" type="presOf" srcId="{20F3A2D8-6A93-4FBC-A14E-40A1D10B2EAC}" destId="{B3BAD843-0F74-4C16-B923-1C10F9288E59}" srcOrd="1" destOrd="0" presId="urn:microsoft.com/office/officeart/2005/8/layout/orgChart1"/>
    <dgm:cxn modelId="{CFF419CF-947D-4A18-AD0F-3B699FBF312D}" type="presOf" srcId="{8C466472-9F22-4B85-B227-C2BD3DE3CE33}" destId="{2C71D4F1-7576-46C7-9755-53C7D54F36FA}" srcOrd="0" destOrd="0" presId="urn:microsoft.com/office/officeart/2005/8/layout/orgChart1"/>
    <dgm:cxn modelId="{BF4B3564-3852-4062-AA0A-33AF3778254F}" srcId="{C706E294-4100-4063-83C5-AD8A71AE3246}" destId="{20F3A2D8-6A93-4FBC-A14E-40A1D10B2EAC}" srcOrd="0" destOrd="0" parTransId="{1207E3BB-18D2-409C-9B37-1C5BB57BC32E}" sibTransId="{E5D2BF33-AA0D-40F2-9FFE-789D3820AF0A}"/>
    <dgm:cxn modelId="{F9E75063-C693-471D-829A-F848BD0486B5}" type="presOf" srcId="{78EE0B02-BEC7-4683-9CC4-53D21C2ED3F6}" destId="{C2388F59-8ACB-476B-8E18-0F0CDFB4910D}" srcOrd="0" destOrd="0" presId="urn:microsoft.com/office/officeart/2005/8/layout/orgChart1"/>
    <dgm:cxn modelId="{07FF24AC-706F-42EC-AF6A-48E7316A0439}" type="presOf" srcId="{8C466472-9F22-4B85-B227-C2BD3DE3CE33}" destId="{8D60E9D7-6369-476D-A464-F34744429975}" srcOrd="1" destOrd="0" presId="urn:microsoft.com/office/officeart/2005/8/layout/orgChart1"/>
    <dgm:cxn modelId="{29D90A21-6B77-499C-B391-D697FD5F1D51}" type="presOf" srcId="{C706E294-4100-4063-83C5-AD8A71AE3246}" destId="{3A6F5E1E-CA65-4C86-AB38-4CE56932F5BB}" srcOrd="0" destOrd="0" presId="urn:microsoft.com/office/officeart/2005/8/layout/orgChart1"/>
    <dgm:cxn modelId="{2BB62826-43E0-4418-9885-2DF601A3B128}" type="presParOf" srcId="{3A6F5E1E-CA65-4C86-AB38-4CE56932F5BB}" destId="{AFE8B700-DA53-453E-BE89-980F7CC3124C}" srcOrd="0" destOrd="0" presId="urn:microsoft.com/office/officeart/2005/8/layout/orgChart1"/>
    <dgm:cxn modelId="{9DB54FC8-02A4-4D63-B2C5-B42A17DCC39F}" type="presParOf" srcId="{AFE8B700-DA53-453E-BE89-980F7CC3124C}" destId="{0C9F6702-E9AD-4846-A868-BAFF23AE67AC}" srcOrd="0" destOrd="0" presId="urn:microsoft.com/office/officeart/2005/8/layout/orgChart1"/>
    <dgm:cxn modelId="{4F881764-F86A-40D0-B875-731D03E978D7}" type="presParOf" srcId="{0C9F6702-E9AD-4846-A868-BAFF23AE67AC}" destId="{0B5EF409-4EE8-4264-9E5D-652EA745DE45}" srcOrd="0" destOrd="0" presId="urn:microsoft.com/office/officeart/2005/8/layout/orgChart1"/>
    <dgm:cxn modelId="{3D833D71-6D94-4B95-A91D-7A18B5191806}" type="presParOf" srcId="{0C9F6702-E9AD-4846-A868-BAFF23AE67AC}" destId="{B3BAD843-0F74-4C16-B923-1C10F9288E59}" srcOrd="1" destOrd="0" presId="urn:microsoft.com/office/officeart/2005/8/layout/orgChart1"/>
    <dgm:cxn modelId="{3A4E8006-21D8-41D9-B6D5-D7FA75FB764B}" type="presParOf" srcId="{AFE8B700-DA53-453E-BE89-980F7CC3124C}" destId="{0C6CE0FA-464F-40DC-B7EE-EC8ADF994B78}" srcOrd="1" destOrd="0" presId="urn:microsoft.com/office/officeart/2005/8/layout/orgChart1"/>
    <dgm:cxn modelId="{4F5BF12B-B896-4EC1-AF13-C92E862BF51A}" type="presParOf" srcId="{AFE8B700-DA53-453E-BE89-980F7CC3124C}" destId="{3F441551-F3D4-40B1-A94E-003EA1F3A6C2}" srcOrd="2" destOrd="0" presId="urn:microsoft.com/office/officeart/2005/8/layout/orgChart1"/>
    <dgm:cxn modelId="{36EF7E8C-1712-436E-A137-4B1793A06026}" type="presParOf" srcId="{3A6F5E1E-CA65-4C86-AB38-4CE56932F5BB}" destId="{93B4BD1F-BDA0-42DA-AE43-EB730DC7F514}" srcOrd="1" destOrd="0" presId="urn:microsoft.com/office/officeart/2005/8/layout/orgChart1"/>
    <dgm:cxn modelId="{D4B1239B-3622-4777-9080-5B8FE04A02AE}" type="presParOf" srcId="{93B4BD1F-BDA0-42DA-AE43-EB730DC7F514}" destId="{4918431A-0A32-4E76-86BC-474B837B6F0E}" srcOrd="0" destOrd="0" presId="urn:microsoft.com/office/officeart/2005/8/layout/orgChart1"/>
    <dgm:cxn modelId="{B882BF6E-4483-4B1D-855B-FBB886977F93}" type="presParOf" srcId="{4918431A-0A32-4E76-86BC-474B837B6F0E}" destId="{2C71D4F1-7576-46C7-9755-53C7D54F36FA}" srcOrd="0" destOrd="0" presId="urn:microsoft.com/office/officeart/2005/8/layout/orgChart1"/>
    <dgm:cxn modelId="{A896D41A-FC33-4F21-B459-9E5EA43E8A0F}" type="presParOf" srcId="{4918431A-0A32-4E76-86BC-474B837B6F0E}" destId="{8D60E9D7-6369-476D-A464-F34744429975}" srcOrd="1" destOrd="0" presId="urn:microsoft.com/office/officeart/2005/8/layout/orgChart1"/>
    <dgm:cxn modelId="{4093EFFE-A266-46D0-9BCB-C328AC2A2D21}" type="presParOf" srcId="{93B4BD1F-BDA0-42DA-AE43-EB730DC7F514}" destId="{223E4C4B-257A-418E-90E5-784359C8FD50}" srcOrd="1" destOrd="0" presId="urn:microsoft.com/office/officeart/2005/8/layout/orgChart1"/>
    <dgm:cxn modelId="{614F1DB2-561E-44D8-8CF2-28D5F49F1E19}" type="presParOf" srcId="{93B4BD1F-BDA0-42DA-AE43-EB730DC7F514}" destId="{010AC23B-D8B7-4C2A-AA13-A4D0713836DF}" srcOrd="2" destOrd="0" presId="urn:microsoft.com/office/officeart/2005/8/layout/orgChart1"/>
    <dgm:cxn modelId="{C50A2905-E418-45E0-9D8C-3AE43CAC367E}" type="presParOf" srcId="{3A6F5E1E-CA65-4C86-AB38-4CE56932F5BB}" destId="{E4682389-5509-4EA6-861E-205FBE1E20EE}" srcOrd="2" destOrd="0" presId="urn:microsoft.com/office/officeart/2005/8/layout/orgChart1"/>
    <dgm:cxn modelId="{A0B01AEE-9F1A-451D-B407-DBCC159D954A}" type="presParOf" srcId="{E4682389-5509-4EA6-861E-205FBE1E20EE}" destId="{3DFE9E69-06D0-4539-B02D-3C467EF8B083}" srcOrd="0" destOrd="0" presId="urn:microsoft.com/office/officeart/2005/8/layout/orgChart1"/>
    <dgm:cxn modelId="{FA379BF0-EF84-467E-AE82-F444A96B92DB}" type="presParOf" srcId="{3DFE9E69-06D0-4539-B02D-3C467EF8B083}" destId="{C2388F59-8ACB-476B-8E18-0F0CDFB4910D}" srcOrd="0" destOrd="0" presId="urn:microsoft.com/office/officeart/2005/8/layout/orgChart1"/>
    <dgm:cxn modelId="{5A8ECA6E-509C-476D-8B12-B888DDD91F40}" type="presParOf" srcId="{3DFE9E69-06D0-4539-B02D-3C467EF8B083}" destId="{DF97D776-7ABA-4D12-B798-A2DD68BCCB5B}" srcOrd="1" destOrd="0" presId="urn:microsoft.com/office/officeart/2005/8/layout/orgChart1"/>
    <dgm:cxn modelId="{E583F0DF-EE10-43A0-B4E5-9372F1DA45CE}" type="presParOf" srcId="{E4682389-5509-4EA6-861E-205FBE1E20EE}" destId="{955745E2-0BDC-4CD6-9CB7-A3FDDF5566FD}" srcOrd="1" destOrd="0" presId="urn:microsoft.com/office/officeart/2005/8/layout/orgChart1"/>
    <dgm:cxn modelId="{5DF6F3A7-C0B6-42CB-8839-3CF394A50312}" type="presParOf" srcId="{E4682389-5509-4EA6-861E-205FBE1E20EE}" destId="{4E1907B5-B2C2-4978-828C-A7F59B70F5C4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E5055B0C-83E9-4A7B-9FFC-C653C6F504C7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B363119A-AFEB-4639-8002-A240E9124E3A}">
      <dgm:prSet/>
      <dgm:spPr/>
      <dgm:t>
        <a:bodyPr/>
        <a:lstStyle/>
        <a:p>
          <a:pPr rtl="0"/>
          <a:r>
            <a:rPr lang="ru-RU" b="1" i="1" smtClean="0"/>
            <a:t>Специальные методы</a:t>
          </a:r>
          <a:r>
            <a:rPr lang="ru-RU" i="1" smtClean="0"/>
            <a:t>:</a:t>
          </a:r>
          <a:endParaRPr lang="ru-RU"/>
        </a:p>
      </dgm:t>
    </dgm:pt>
    <dgm:pt modelId="{404F8E09-752C-4792-AC52-198C915D8CDC}" type="parTrans" cxnId="{ADD84AB7-505D-4DAD-A768-FD47BC21218D}">
      <dgm:prSet/>
      <dgm:spPr/>
      <dgm:t>
        <a:bodyPr/>
        <a:lstStyle/>
        <a:p>
          <a:endParaRPr lang="ru-RU"/>
        </a:p>
      </dgm:t>
    </dgm:pt>
    <dgm:pt modelId="{3094ADCE-E278-4F71-BC59-0621AD6E10DF}" type="sibTrans" cxnId="{ADD84AB7-505D-4DAD-A768-FD47BC21218D}">
      <dgm:prSet/>
      <dgm:spPr/>
      <dgm:t>
        <a:bodyPr/>
        <a:lstStyle/>
        <a:p>
          <a:endParaRPr lang="ru-RU"/>
        </a:p>
      </dgm:t>
    </dgm:pt>
    <dgm:pt modelId="{D0B87BDF-80BE-4B96-9E87-2568C652E450}" type="pres">
      <dgm:prSet presAssocID="{E5055B0C-83E9-4A7B-9FFC-C653C6F504C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2E23AB7-1D86-4890-B07F-7CED149BCD9A}" type="pres">
      <dgm:prSet presAssocID="{B363119A-AFEB-4639-8002-A240E9124E3A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A1971D6-EDF2-44BE-9244-1AE432DA35A7}" type="presOf" srcId="{B363119A-AFEB-4639-8002-A240E9124E3A}" destId="{A2E23AB7-1D86-4890-B07F-7CED149BCD9A}" srcOrd="0" destOrd="0" presId="urn:microsoft.com/office/officeart/2005/8/layout/vList2"/>
    <dgm:cxn modelId="{20C8D325-56EA-412C-A2BC-38120DF59C7E}" type="presOf" srcId="{E5055B0C-83E9-4A7B-9FFC-C653C6F504C7}" destId="{D0B87BDF-80BE-4B96-9E87-2568C652E450}" srcOrd="0" destOrd="0" presId="urn:microsoft.com/office/officeart/2005/8/layout/vList2"/>
    <dgm:cxn modelId="{ADD84AB7-505D-4DAD-A768-FD47BC21218D}" srcId="{E5055B0C-83E9-4A7B-9FFC-C653C6F504C7}" destId="{B363119A-AFEB-4639-8002-A240E9124E3A}" srcOrd="0" destOrd="0" parTransId="{404F8E09-752C-4792-AC52-198C915D8CDC}" sibTransId="{3094ADCE-E278-4F71-BC59-0621AD6E10DF}"/>
    <dgm:cxn modelId="{FBA200CC-FD47-496D-ADC1-54B1D244555D}" type="presParOf" srcId="{D0B87BDF-80BE-4B96-9E87-2568C652E450}" destId="{A2E23AB7-1D86-4890-B07F-7CED149BCD9A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0F623AB4-F3BF-4DDA-AA70-DCE8AF53EAB4}" type="doc">
      <dgm:prSet loTypeId="urn:microsoft.com/office/officeart/2005/8/layout/orgChart1" loCatId="hierarchy" qsTypeId="urn:microsoft.com/office/officeart/2005/8/quickstyle/simple5" qsCatId="simple" csTypeId="urn:microsoft.com/office/officeart/2005/8/colors/accent4_4" csCatId="accent4"/>
      <dgm:spPr/>
      <dgm:t>
        <a:bodyPr/>
        <a:lstStyle/>
        <a:p>
          <a:endParaRPr lang="ru-RU"/>
        </a:p>
      </dgm:t>
    </dgm:pt>
    <dgm:pt modelId="{87866021-7776-471F-84FE-6B93C8873C96}">
      <dgm:prSet/>
      <dgm:spPr/>
      <dgm:t>
        <a:bodyPr/>
        <a:lstStyle/>
        <a:p>
          <a:pPr rtl="0"/>
          <a:r>
            <a:rPr lang="ru-RU" b="1" dirty="0" smtClean="0"/>
            <a:t>Хронологический метод </a:t>
          </a:r>
          <a:endParaRPr lang="ru-RU" b="1" dirty="0"/>
        </a:p>
      </dgm:t>
    </dgm:pt>
    <dgm:pt modelId="{5889056E-479A-4E1F-B5A0-A415667D12D8}" type="parTrans" cxnId="{44130A80-7333-4EE9-8D54-9EA4763E1CBB}">
      <dgm:prSet/>
      <dgm:spPr/>
      <dgm:t>
        <a:bodyPr/>
        <a:lstStyle/>
        <a:p>
          <a:endParaRPr lang="ru-RU"/>
        </a:p>
      </dgm:t>
    </dgm:pt>
    <dgm:pt modelId="{A5D20FE9-9C88-4D62-9B6F-289C0C56BE1B}" type="sibTrans" cxnId="{44130A80-7333-4EE9-8D54-9EA4763E1CBB}">
      <dgm:prSet/>
      <dgm:spPr/>
      <dgm:t>
        <a:bodyPr/>
        <a:lstStyle/>
        <a:p>
          <a:endParaRPr lang="ru-RU"/>
        </a:p>
      </dgm:t>
    </dgm:pt>
    <dgm:pt modelId="{045720BC-DE2F-446E-989F-93B14CACD5B1}">
      <dgm:prSet/>
      <dgm:spPr/>
      <dgm:t>
        <a:bodyPr/>
        <a:lstStyle/>
        <a:p>
          <a:pPr rtl="0"/>
          <a:r>
            <a:rPr lang="ru-RU" b="1" dirty="0" smtClean="0"/>
            <a:t>Исторический метод </a:t>
          </a:r>
          <a:endParaRPr lang="ru-RU" b="1" dirty="0"/>
        </a:p>
      </dgm:t>
    </dgm:pt>
    <dgm:pt modelId="{86AD1A62-00DF-47CF-8EE4-214AA8A81D2E}" type="parTrans" cxnId="{B52B7F6D-3640-4B15-BF99-CAA3D51B627F}">
      <dgm:prSet/>
      <dgm:spPr/>
      <dgm:t>
        <a:bodyPr/>
        <a:lstStyle/>
        <a:p>
          <a:endParaRPr lang="ru-RU"/>
        </a:p>
      </dgm:t>
    </dgm:pt>
    <dgm:pt modelId="{D48EA0C7-0DC5-43CD-96E3-C9490E35479F}" type="sibTrans" cxnId="{B52B7F6D-3640-4B15-BF99-CAA3D51B627F}">
      <dgm:prSet/>
      <dgm:spPr/>
      <dgm:t>
        <a:bodyPr/>
        <a:lstStyle/>
        <a:p>
          <a:endParaRPr lang="ru-RU"/>
        </a:p>
      </dgm:t>
    </dgm:pt>
    <dgm:pt modelId="{2572187C-00C1-4F78-A485-69288C948F46}">
      <dgm:prSet/>
      <dgm:spPr/>
      <dgm:t>
        <a:bodyPr/>
        <a:lstStyle/>
        <a:p>
          <a:pPr rtl="0"/>
          <a:r>
            <a:rPr lang="ru-RU" b="1" dirty="0" smtClean="0"/>
            <a:t>Сравнительно-исторический метод </a:t>
          </a:r>
          <a:endParaRPr lang="ru-RU" b="1" dirty="0"/>
        </a:p>
      </dgm:t>
    </dgm:pt>
    <dgm:pt modelId="{D93EF360-553F-4FAF-AF64-586BB0ADDA44}" type="parTrans" cxnId="{C6BC2893-5BF1-4829-B061-771D4BA9286F}">
      <dgm:prSet/>
      <dgm:spPr/>
      <dgm:t>
        <a:bodyPr/>
        <a:lstStyle/>
        <a:p>
          <a:endParaRPr lang="ru-RU"/>
        </a:p>
      </dgm:t>
    </dgm:pt>
    <dgm:pt modelId="{B0865EE9-EECC-4099-8D15-E29C5A6AB9FB}" type="sibTrans" cxnId="{C6BC2893-5BF1-4829-B061-771D4BA9286F}">
      <dgm:prSet/>
      <dgm:spPr/>
      <dgm:t>
        <a:bodyPr/>
        <a:lstStyle/>
        <a:p>
          <a:endParaRPr lang="ru-RU"/>
        </a:p>
      </dgm:t>
    </dgm:pt>
    <dgm:pt modelId="{A5542DDD-AECE-48F1-BF4A-D0FF3DBDD131}">
      <dgm:prSet/>
      <dgm:spPr/>
      <dgm:t>
        <a:bodyPr/>
        <a:lstStyle/>
        <a:p>
          <a:pPr rtl="0"/>
          <a:r>
            <a:rPr lang="ru-RU" b="1" dirty="0" smtClean="0"/>
            <a:t>Статистический метод </a:t>
          </a:r>
          <a:endParaRPr lang="ru-RU" b="1" dirty="0"/>
        </a:p>
      </dgm:t>
    </dgm:pt>
    <dgm:pt modelId="{4D895036-E9CC-489F-A943-ECCF0C5D5B70}" type="parTrans" cxnId="{67DD3E66-E6BD-43AC-AA89-AEC1427CD7B2}">
      <dgm:prSet/>
      <dgm:spPr/>
      <dgm:t>
        <a:bodyPr/>
        <a:lstStyle/>
        <a:p>
          <a:endParaRPr lang="ru-RU"/>
        </a:p>
      </dgm:t>
    </dgm:pt>
    <dgm:pt modelId="{6031A574-FDC5-479A-AC15-93704A9362DD}" type="sibTrans" cxnId="{67DD3E66-E6BD-43AC-AA89-AEC1427CD7B2}">
      <dgm:prSet/>
      <dgm:spPr/>
      <dgm:t>
        <a:bodyPr/>
        <a:lstStyle/>
        <a:p>
          <a:endParaRPr lang="ru-RU"/>
        </a:p>
      </dgm:t>
    </dgm:pt>
    <dgm:pt modelId="{DBE69184-B2A6-4E61-A601-62DE1A09BA6E}" type="pres">
      <dgm:prSet presAssocID="{0F623AB4-F3BF-4DDA-AA70-DCE8AF53EAB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F74279FE-B542-48A8-9E2C-50199C0E48ED}" type="pres">
      <dgm:prSet presAssocID="{87866021-7776-471F-84FE-6B93C8873C96}" presName="hierRoot1" presStyleCnt="0">
        <dgm:presLayoutVars>
          <dgm:hierBranch val="init"/>
        </dgm:presLayoutVars>
      </dgm:prSet>
      <dgm:spPr/>
    </dgm:pt>
    <dgm:pt modelId="{1B8566EB-5E9E-4D52-99B0-202225E9D4CF}" type="pres">
      <dgm:prSet presAssocID="{87866021-7776-471F-84FE-6B93C8873C96}" presName="rootComposite1" presStyleCnt="0"/>
      <dgm:spPr/>
    </dgm:pt>
    <dgm:pt modelId="{31861930-55F7-4401-AC38-D5739AA63372}" type="pres">
      <dgm:prSet presAssocID="{87866021-7776-471F-84FE-6B93C8873C96}" presName="rootText1" presStyleLbl="node0" presStyleIdx="0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268D685-4204-4073-9EB2-359B8C083DCE}" type="pres">
      <dgm:prSet presAssocID="{87866021-7776-471F-84FE-6B93C8873C96}" presName="rootConnector1" presStyleLbl="node1" presStyleIdx="0" presStyleCnt="0"/>
      <dgm:spPr/>
      <dgm:t>
        <a:bodyPr/>
        <a:lstStyle/>
        <a:p>
          <a:endParaRPr lang="ru-RU"/>
        </a:p>
      </dgm:t>
    </dgm:pt>
    <dgm:pt modelId="{30D19333-78D0-4040-8C8E-02E1090EE4FE}" type="pres">
      <dgm:prSet presAssocID="{87866021-7776-471F-84FE-6B93C8873C96}" presName="hierChild2" presStyleCnt="0"/>
      <dgm:spPr/>
    </dgm:pt>
    <dgm:pt modelId="{A6838135-50A9-4F12-B5F9-B31372D065EE}" type="pres">
      <dgm:prSet presAssocID="{87866021-7776-471F-84FE-6B93C8873C96}" presName="hierChild3" presStyleCnt="0"/>
      <dgm:spPr/>
    </dgm:pt>
    <dgm:pt modelId="{D36BDAA3-CA4F-448D-B079-7E61EBC5C77C}" type="pres">
      <dgm:prSet presAssocID="{045720BC-DE2F-446E-989F-93B14CACD5B1}" presName="hierRoot1" presStyleCnt="0">
        <dgm:presLayoutVars>
          <dgm:hierBranch val="init"/>
        </dgm:presLayoutVars>
      </dgm:prSet>
      <dgm:spPr/>
    </dgm:pt>
    <dgm:pt modelId="{14157DD7-AD53-48F4-80B3-FB391408E046}" type="pres">
      <dgm:prSet presAssocID="{045720BC-DE2F-446E-989F-93B14CACD5B1}" presName="rootComposite1" presStyleCnt="0"/>
      <dgm:spPr/>
    </dgm:pt>
    <dgm:pt modelId="{8FC779DA-D816-416F-91EB-4741A754A613}" type="pres">
      <dgm:prSet presAssocID="{045720BC-DE2F-446E-989F-93B14CACD5B1}" presName="rootText1" presStyleLbl="node0" presStyleIdx="1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484CF8B-4E98-4394-83DF-45F3D8283AFD}" type="pres">
      <dgm:prSet presAssocID="{045720BC-DE2F-446E-989F-93B14CACD5B1}" presName="rootConnector1" presStyleLbl="node1" presStyleIdx="0" presStyleCnt="0"/>
      <dgm:spPr/>
      <dgm:t>
        <a:bodyPr/>
        <a:lstStyle/>
        <a:p>
          <a:endParaRPr lang="ru-RU"/>
        </a:p>
      </dgm:t>
    </dgm:pt>
    <dgm:pt modelId="{BEAF6E79-AD4F-4836-A7EE-C4577B20B9C3}" type="pres">
      <dgm:prSet presAssocID="{045720BC-DE2F-446E-989F-93B14CACD5B1}" presName="hierChild2" presStyleCnt="0"/>
      <dgm:spPr/>
    </dgm:pt>
    <dgm:pt modelId="{6C6BF844-28C8-4A88-9481-D91228C3C32A}" type="pres">
      <dgm:prSet presAssocID="{045720BC-DE2F-446E-989F-93B14CACD5B1}" presName="hierChild3" presStyleCnt="0"/>
      <dgm:spPr/>
    </dgm:pt>
    <dgm:pt modelId="{89EAF720-848B-4BCC-83CA-8D6A6184062A}" type="pres">
      <dgm:prSet presAssocID="{2572187C-00C1-4F78-A485-69288C948F46}" presName="hierRoot1" presStyleCnt="0">
        <dgm:presLayoutVars>
          <dgm:hierBranch val="init"/>
        </dgm:presLayoutVars>
      </dgm:prSet>
      <dgm:spPr/>
    </dgm:pt>
    <dgm:pt modelId="{D2730DB6-19BC-48FF-9CB9-84345B672EB1}" type="pres">
      <dgm:prSet presAssocID="{2572187C-00C1-4F78-A485-69288C948F46}" presName="rootComposite1" presStyleCnt="0"/>
      <dgm:spPr/>
    </dgm:pt>
    <dgm:pt modelId="{A4EBD658-2841-4253-A85E-F2AE63E03700}" type="pres">
      <dgm:prSet presAssocID="{2572187C-00C1-4F78-A485-69288C948F46}" presName="rootText1" presStyleLbl="node0" presStyleIdx="2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4F5DFC9-E341-48E9-8C23-2F105532B34A}" type="pres">
      <dgm:prSet presAssocID="{2572187C-00C1-4F78-A485-69288C948F46}" presName="rootConnector1" presStyleLbl="node1" presStyleIdx="0" presStyleCnt="0"/>
      <dgm:spPr/>
      <dgm:t>
        <a:bodyPr/>
        <a:lstStyle/>
        <a:p>
          <a:endParaRPr lang="ru-RU"/>
        </a:p>
      </dgm:t>
    </dgm:pt>
    <dgm:pt modelId="{20209AF6-854D-439F-AEE9-46074E0357A8}" type="pres">
      <dgm:prSet presAssocID="{2572187C-00C1-4F78-A485-69288C948F46}" presName="hierChild2" presStyleCnt="0"/>
      <dgm:spPr/>
    </dgm:pt>
    <dgm:pt modelId="{3FD003D0-FE60-4F86-86D1-2E83B31F83FD}" type="pres">
      <dgm:prSet presAssocID="{2572187C-00C1-4F78-A485-69288C948F46}" presName="hierChild3" presStyleCnt="0"/>
      <dgm:spPr/>
    </dgm:pt>
    <dgm:pt modelId="{61E16BC0-751C-4F1F-8277-498146300FF9}" type="pres">
      <dgm:prSet presAssocID="{A5542DDD-AECE-48F1-BF4A-D0FF3DBDD131}" presName="hierRoot1" presStyleCnt="0">
        <dgm:presLayoutVars>
          <dgm:hierBranch val="init"/>
        </dgm:presLayoutVars>
      </dgm:prSet>
      <dgm:spPr/>
    </dgm:pt>
    <dgm:pt modelId="{05AD0859-0045-4121-A008-B2625522EFBE}" type="pres">
      <dgm:prSet presAssocID="{A5542DDD-AECE-48F1-BF4A-D0FF3DBDD131}" presName="rootComposite1" presStyleCnt="0"/>
      <dgm:spPr/>
    </dgm:pt>
    <dgm:pt modelId="{2EC021AC-9D3B-4BFC-AD8B-8B28055C724D}" type="pres">
      <dgm:prSet presAssocID="{A5542DDD-AECE-48F1-BF4A-D0FF3DBDD131}" presName="rootText1" presStyleLbl="node0" presStyleIdx="3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77CFF9F-3A07-4FD1-9236-7007776C69E1}" type="pres">
      <dgm:prSet presAssocID="{A5542DDD-AECE-48F1-BF4A-D0FF3DBDD131}" presName="rootConnector1" presStyleLbl="node1" presStyleIdx="0" presStyleCnt="0"/>
      <dgm:spPr/>
      <dgm:t>
        <a:bodyPr/>
        <a:lstStyle/>
        <a:p>
          <a:endParaRPr lang="ru-RU"/>
        </a:p>
      </dgm:t>
    </dgm:pt>
    <dgm:pt modelId="{ECD06E05-2CA9-46D4-8126-464BFF3927B0}" type="pres">
      <dgm:prSet presAssocID="{A5542DDD-AECE-48F1-BF4A-D0FF3DBDD131}" presName="hierChild2" presStyleCnt="0"/>
      <dgm:spPr/>
    </dgm:pt>
    <dgm:pt modelId="{CA109927-9AB4-4AB2-8CF5-67A5B8F2AF1D}" type="pres">
      <dgm:prSet presAssocID="{A5542DDD-AECE-48F1-BF4A-D0FF3DBDD131}" presName="hierChild3" presStyleCnt="0"/>
      <dgm:spPr/>
    </dgm:pt>
  </dgm:ptLst>
  <dgm:cxnLst>
    <dgm:cxn modelId="{83EC189A-AD77-4A3F-B7E0-108E34E21F30}" type="presOf" srcId="{2572187C-00C1-4F78-A485-69288C948F46}" destId="{A4EBD658-2841-4253-A85E-F2AE63E03700}" srcOrd="0" destOrd="0" presId="urn:microsoft.com/office/officeart/2005/8/layout/orgChart1"/>
    <dgm:cxn modelId="{C6BC2893-5BF1-4829-B061-771D4BA9286F}" srcId="{0F623AB4-F3BF-4DDA-AA70-DCE8AF53EAB4}" destId="{2572187C-00C1-4F78-A485-69288C948F46}" srcOrd="2" destOrd="0" parTransId="{D93EF360-553F-4FAF-AF64-586BB0ADDA44}" sibTransId="{B0865EE9-EECC-4099-8D15-E29C5A6AB9FB}"/>
    <dgm:cxn modelId="{0A802930-61EE-45D3-A644-C7F897E6FCA3}" type="presOf" srcId="{045720BC-DE2F-446E-989F-93B14CACD5B1}" destId="{8484CF8B-4E98-4394-83DF-45F3D8283AFD}" srcOrd="1" destOrd="0" presId="urn:microsoft.com/office/officeart/2005/8/layout/orgChart1"/>
    <dgm:cxn modelId="{5D44BC32-757D-480F-865A-C9F8CE32114B}" type="presOf" srcId="{A5542DDD-AECE-48F1-BF4A-D0FF3DBDD131}" destId="{2EC021AC-9D3B-4BFC-AD8B-8B28055C724D}" srcOrd="0" destOrd="0" presId="urn:microsoft.com/office/officeart/2005/8/layout/orgChart1"/>
    <dgm:cxn modelId="{C50D6315-408E-489F-8C29-74E16AEB5640}" type="presOf" srcId="{87866021-7776-471F-84FE-6B93C8873C96}" destId="{31861930-55F7-4401-AC38-D5739AA63372}" srcOrd="0" destOrd="0" presId="urn:microsoft.com/office/officeart/2005/8/layout/orgChart1"/>
    <dgm:cxn modelId="{4A45C62F-708B-4E64-93E7-4D2090470537}" type="presOf" srcId="{045720BC-DE2F-446E-989F-93B14CACD5B1}" destId="{8FC779DA-D816-416F-91EB-4741A754A613}" srcOrd="0" destOrd="0" presId="urn:microsoft.com/office/officeart/2005/8/layout/orgChart1"/>
    <dgm:cxn modelId="{89DE91B4-DAB9-4E71-B847-946178123616}" type="presOf" srcId="{A5542DDD-AECE-48F1-BF4A-D0FF3DBDD131}" destId="{877CFF9F-3A07-4FD1-9236-7007776C69E1}" srcOrd="1" destOrd="0" presId="urn:microsoft.com/office/officeart/2005/8/layout/orgChart1"/>
    <dgm:cxn modelId="{44130A80-7333-4EE9-8D54-9EA4763E1CBB}" srcId="{0F623AB4-F3BF-4DDA-AA70-DCE8AF53EAB4}" destId="{87866021-7776-471F-84FE-6B93C8873C96}" srcOrd="0" destOrd="0" parTransId="{5889056E-479A-4E1F-B5A0-A415667D12D8}" sibTransId="{A5D20FE9-9C88-4D62-9B6F-289C0C56BE1B}"/>
    <dgm:cxn modelId="{D3503C63-83BF-4CBA-A446-03DD01958861}" type="presOf" srcId="{0F623AB4-F3BF-4DDA-AA70-DCE8AF53EAB4}" destId="{DBE69184-B2A6-4E61-A601-62DE1A09BA6E}" srcOrd="0" destOrd="0" presId="urn:microsoft.com/office/officeart/2005/8/layout/orgChart1"/>
    <dgm:cxn modelId="{9F1F5DA0-55CA-40B6-879C-E96D65D115FB}" type="presOf" srcId="{87866021-7776-471F-84FE-6B93C8873C96}" destId="{A268D685-4204-4073-9EB2-359B8C083DCE}" srcOrd="1" destOrd="0" presId="urn:microsoft.com/office/officeart/2005/8/layout/orgChart1"/>
    <dgm:cxn modelId="{62554056-F6FB-416D-81D3-051AD0D85060}" type="presOf" srcId="{2572187C-00C1-4F78-A485-69288C948F46}" destId="{54F5DFC9-E341-48E9-8C23-2F105532B34A}" srcOrd="1" destOrd="0" presId="urn:microsoft.com/office/officeart/2005/8/layout/orgChart1"/>
    <dgm:cxn modelId="{67DD3E66-E6BD-43AC-AA89-AEC1427CD7B2}" srcId="{0F623AB4-F3BF-4DDA-AA70-DCE8AF53EAB4}" destId="{A5542DDD-AECE-48F1-BF4A-D0FF3DBDD131}" srcOrd="3" destOrd="0" parTransId="{4D895036-E9CC-489F-A943-ECCF0C5D5B70}" sibTransId="{6031A574-FDC5-479A-AC15-93704A9362DD}"/>
    <dgm:cxn modelId="{B52B7F6D-3640-4B15-BF99-CAA3D51B627F}" srcId="{0F623AB4-F3BF-4DDA-AA70-DCE8AF53EAB4}" destId="{045720BC-DE2F-446E-989F-93B14CACD5B1}" srcOrd="1" destOrd="0" parTransId="{86AD1A62-00DF-47CF-8EE4-214AA8A81D2E}" sibTransId="{D48EA0C7-0DC5-43CD-96E3-C9490E35479F}"/>
    <dgm:cxn modelId="{EAB85EA0-9FCC-411C-BDFC-E550310316FB}" type="presParOf" srcId="{DBE69184-B2A6-4E61-A601-62DE1A09BA6E}" destId="{F74279FE-B542-48A8-9E2C-50199C0E48ED}" srcOrd="0" destOrd="0" presId="urn:microsoft.com/office/officeart/2005/8/layout/orgChart1"/>
    <dgm:cxn modelId="{078CC908-5ED6-48E8-97EC-77C54972AC4B}" type="presParOf" srcId="{F74279FE-B542-48A8-9E2C-50199C0E48ED}" destId="{1B8566EB-5E9E-4D52-99B0-202225E9D4CF}" srcOrd="0" destOrd="0" presId="urn:microsoft.com/office/officeart/2005/8/layout/orgChart1"/>
    <dgm:cxn modelId="{A86A857F-F1E6-4201-B0DD-EE7697A6B6F7}" type="presParOf" srcId="{1B8566EB-5E9E-4D52-99B0-202225E9D4CF}" destId="{31861930-55F7-4401-AC38-D5739AA63372}" srcOrd="0" destOrd="0" presId="urn:microsoft.com/office/officeart/2005/8/layout/orgChart1"/>
    <dgm:cxn modelId="{0794CD75-1D5C-47F4-B80E-E18EC2BFAECB}" type="presParOf" srcId="{1B8566EB-5E9E-4D52-99B0-202225E9D4CF}" destId="{A268D685-4204-4073-9EB2-359B8C083DCE}" srcOrd="1" destOrd="0" presId="urn:microsoft.com/office/officeart/2005/8/layout/orgChart1"/>
    <dgm:cxn modelId="{EAFE97FC-C285-4F2A-BF34-B1CFA11E14F6}" type="presParOf" srcId="{F74279FE-B542-48A8-9E2C-50199C0E48ED}" destId="{30D19333-78D0-4040-8C8E-02E1090EE4FE}" srcOrd="1" destOrd="0" presId="urn:microsoft.com/office/officeart/2005/8/layout/orgChart1"/>
    <dgm:cxn modelId="{43377E58-DE22-492E-888B-88888ABC3BBF}" type="presParOf" srcId="{F74279FE-B542-48A8-9E2C-50199C0E48ED}" destId="{A6838135-50A9-4F12-B5F9-B31372D065EE}" srcOrd="2" destOrd="0" presId="urn:microsoft.com/office/officeart/2005/8/layout/orgChart1"/>
    <dgm:cxn modelId="{F86EDE95-F4B0-4C28-823A-ECEC8ACE0561}" type="presParOf" srcId="{DBE69184-B2A6-4E61-A601-62DE1A09BA6E}" destId="{D36BDAA3-CA4F-448D-B079-7E61EBC5C77C}" srcOrd="1" destOrd="0" presId="urn:microsoft.com/office/officeart/2005/8/layout/orgChart1"/>
    <dgm:cxn modelId="{3C64C431-2765-4335-9154-4597517C0BF8}" type="presParOf" srcId="{D36BDAA3-CA4F-448D-B079-7E61EBC5C77C}" destId="{14157DD7-AD53-48F4-80B3-FB391408E046}" srcOrd="0" destOrd="0" presId="urn:microsoft.com/office/officeart/2005/8/layout/orgChart1"/>
    <dgm:cxn modelId="{AB94B8F1-3880-4336-A947-734C6E86DA34}" type="presParOf" srcId="{14157DD7-AD53-48F4-80B3-FB391408E046}" destId="{8FC779DA-D816-416F-91EB-4741A754A613}" srcOrd="0" destOrd="0" presId="urn:microsoft.com/office/officeart/2005/8/layout/orgChart1"/>
    <dgm:cxn modelId="{CFF94E56-EDE2-46E9-93E5-D60DA6F5D464}" type="presParOf" srcId="{14157DD7-AD53-48F4-80B3-FB391408E046}" destId="{8484CF8B-4E98-4394-83DF-45F3D8283AFD}" srcOrd="1" destOrd="0" presId="urn:microsoft.com/office/officeart/2005/8/layout/orgChart1"/>
    <dgm:cxn modelId="{40C74DA5-83DA-4502-853D-E1BBE7EC8622}" type="presParOf" srcId="{D36BDAA3-CA4F-448D-B079-7E61EBC5C77C}" destId="{BEAF6E79-AD4F-4836-A7EE-C4577B20B9C3}" srcOrd="1" destOrd="0" presId="urn:microsoft.com/office/officeart/2005/8/layout/orgChart1"/>
    <dgm:cxn modelId="{EB229297-82A0-461A-9FB2-7E8BD8EF19A4}" type="presParOf" srcId="{D36BDAA3-CA4F-448D-B079-7E61EBC5C77C}" destId="{6C6BF844-28C8-4A88-9481-D91228C3C32A}" srcOrd="2" destOrd="0" presId="urn:microsoft.com/office/officeart/2005/8/layout/orgChart1"/>
    <dgm:cxn modelId="{BE2755F9-D7F5-4D9F-B9D0-66A85F2D80CF}" type="presParOf" srcId="{DBE69184-B2A6-4E61-A601-62DE1A09BA6E}" destId="{89EAF720-848B-4BCC-83CA-8D6A6184062A}" srcOrd="2" destOrd="0" presId="urn:microsoft.com/office/officeart/2005/8/layout/orgChart1"/>
    <dgm:cxn modelId="{F6616562-FDE5-4283-A2F1-C2670415BA54}" type="presParOf" srcId="{89EAF720-848B-4BCC-83CA-8D6A6184062A}" destId="{D2730DB6-19BC-48FF-9CB9-84345B672EB1}" srcOrd="0" destOrd="0" presId="urn:microsoft.com/office/officeart/2005/8/layout/orgChart1"/>
    <dgm:cxn modelId="{CB0FD92C-9009-43E9-9864-46BFF2461CE8}" type="presParOf" srcId="{D2730DB6-19BC-48FF-9CB9-84345B672EB1}" destId="{A4EBD658-2841-4253-A85E-F2AE63E03700}" srcOrd="0" destOrd="0" presId="urn:microsoft.com/office/officeart/2005/8/layout/orgChart1"/>
    <dgm:cxn modelId="{E9389518-D2FD-47D5-86F9-E605D930A4A0}" type="presParOf" srcId="{D2730DB6-19BC-48FF-9CB9-84345B672EB1}" destId="{54F5DFC9-E341-48E9-8C23-2F105532B34A}" srcOrd="1" destOrd="0" presId="urn:microsoft.com/office/officeart/2005/8/layout/orgChart1"/>
    <dgm:cxn modelId="{43DB88BB-4204-42DE-A72D-8B45E195D452}" type="presParOf" srcId="{89EAF720-848B-4BCC-83CA-8D6A6184062A}" destId="{20209AF6-854D-439F-AEE9-46074E0357A8}" srcOrd="1" destOrd="0" presId="urn:microsoft.com/office/officeart/2005/8/layout/orgChart1"/>
    <dgm:cxn modelId="{F2AEC9DD-DD67-4844-8250-D2F48FCCDB0B}" type="presParOf" srcId="{89EAF720-848B-4BCC-83CA-8D6A6184062A}" destId="{3FD003D0-FE60-4F86-86D1-2E83B31F83FD}" srcOrd="2" destOrd="0" presId="urn:microsoft.com/office/officeart/2005/8/layout/orgChart1"/>
    <dgm:cxn modelId="{3EF3F408-9F89-4B64-8BA0-7BA01D14E4FB}" type="presParOf" srcId="{DBE69184-B2A6-4E61-A601-62DE1A09BA6E}" destId="{61E16BC0-751C-4F1F-8277-498146300FF9}" srcOrd="3" destOrd="0" presId="urn:microsoft.com/office/officeart/2005/8/layout/orgChart1"/>
    <dgm:cxn modelId="{4C25BD90-9C33-48BE-9B57-3665073C8D94}" type="presParOf" srcId="{61E16BC0-751C-4F1F-8277-498146300FF9}" destId="{05AD0859-0045-4121-A008-B2625522EFBE}" srcOrd="0" destOrd="0" presId="urn:microsoft.com/office/officeart/2005/8/layout/orgChart1"/>
    <dgm:cxn modelId="{B2DD31F6-4EDA-4C7C-A40A-3400821E8CFC}" type="presParOf" srcId="{05AD0859-0045-4121-A008-B2625522EFBE}" destId="{2EC021AC-9D3B-4BFC-AD8B-8B28055C724D}" srcOrd="0" destOrd="0" presId="urn:microsoft.com/office/officeart/2005/8/layout/orgChart1"/>
    <dgm:cxn modelId="{F85FA180-3EE3-4345-B3F2-E5C4D0B2C66B}" type="presParOf" srcId="{05AD0859-0045-4121-A008-B2625522EFBE}" destId="{877CFF9F-3A07-4FD1-9236-7007776C69E1}" srcOrd="1" destOrd="0" presId="urn:microsoft.com/office/officeart/2005/8/layout/orgChart1"/>
    <dgm:cxn modelId="{906BFB40-7874-4808-A1D0-3F8C24284037}" type="presParOf" srcId="{61E16BC0-751C-4F1F-8277-498146300FF9}" destId="{ECD06E05-2CA9-46D4-8126-464BFF3927B0}" srcOrd="1" destOrd="0" presId="urn:microsoft.com/office/officeart/2005/8/layout/orgChart1"/>
    <dgm:cxn modelId="{A9A99709-CD0A-4C80-A6D0-1A023BD6F83E}" type="presParOf" srcId="{61E16BC0-751C-4F1F-8277-498146300FF9}" destId="{CA109927-9AB4-4AB2-8CF5-67A5B8F2AF1D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2073A42B-0D99-4C74-8BA1-94D53A4AA320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CCEE29D8-79B2-4302-A25F-1120E33E3B0B}">
      <dgm:prSet custT="1"/>
      <dgm:spPr/>
      <dgm:t>
        <a:bodyPr/>
        <a:lstStyle/>
        <a:p>
          <a:pPr algn="ctr" rtl="0"/>
          <a:r>
            <a:rPr lang="ru-RU" sz="3600" b="1" i="0" dirty="0" smtClean="0"/>
            <a:t>ФУНКЦИИ ИГПР:</a:t>
          </a:r>
          <a:endParaRPr lang="ru-RU" sz="3600" i="0" dirty="0"/>
        </a:p>
      </dgm:t>
    </dgm:pt>
    <dgm:pt modelId="{6E9CE37C-73D6-445A-B0C6-29D643176D94}" type="parTrans" cxnId="{8DA9308A-FC04-4D22-B9ED-61306511575D}">
      <dgm:prSet/>
      <dgm:spPr/>
      <dgm:t>
        <a:bodyPr/>
        <a:lstStyle/>
        <a:p>
          <a:endParaRPr lang="ru-RU"/>
        </a:p>
      </dgm:t>
    </dgm:pt>
    <dgm:pt modelId="{890DE067-7FC6-4B5A-98E0-B659B3EFAEEB}" type="sibTrans" cxnId="{8DA9308A-FC04-4D22-B9ED-61306511575D}">
      <dgm:prSet/>
      <dgm:spPr/>
      <dgm:t>
        <a:bodyPr/>
        <a:lstStyle/>
        <a:p>
          <a:endParaRPr lang="ru-RU"/>
        </a:p>
      </dgm:t>
    </dgm:pt>
    <dgm:pt modelId="{57E3A6DA-4818-4B65-84DF-DE18956EF575}" type="pres">
      <dgm:prSet presAssocID="{2073A42B-0D99-4C74-8BA1-94D53A4AA32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5A07C1C-464A-475E-A6BB-F71DDB72751E}" type="pres">
      <dgm:prSet presAssocID="{CCEE29D8-79B2-4302-A25F-1120E33E3B0B}" presName="parentText" presStyleLbl="node1" presStyleIdx="0" presStyleCnt="1" custLinFactNeighborX="2795" custLinFactNeighborY="412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9653241-E02E-408F-A842-DD0F72F95998}" type="presOf" srcId="{CCEE29D8-79B2-4302-A25F-1120E33E3B0B}" destId="{85A07C1C-464A-475E-A6BB-F71DDB72751E}" srcOrd="0" destOrd="0" presId="urn:microsoft.com/office/officeart/2005/8/layout/vList2"/>
    <dgm:cxn modelId="{8DA9308A-FC04-4D22-B9ED-61306511575D}" srcId="{2073A42B-0D99-4C74-8BA1-94D53A4AA320}" destId="{CCEE29D8-79B2-4302-A25F-1120E33E3B0B}" srcOrd="0" destOrd="0" parTransId="{6E9CE37C-73D6-445A-B0C6-29D643176D94}" sibTransId="{890DE067-7FC6-4B5A-98E0-B659B3EFAEEB}"/>
    <dgm:cxn modelId="{AE9DB5F8-7AD8-4A77-8B77-B25CB9647DAB}" type="presOf" srcId="{2073A42B-0D99-4C74-8BA1-94D53A4AA320}" destId="{57E3A6DA-4818-4B65-84DF-DE18956EF575}" srcOrd="0" destOrd="0" presId="urn:microsoft.com/office/officeart/2005/8/layout/vList2"/>
    <dgm:cxn modelId="{B72C37D8-5DCC-4184-A96B-62CFB4268733}" type="presParOf" srcId="{57E3A6DA-4818-4B65-84DF-DE18956EF575}" destId="{85A07C1C-464A-475E-A6BB-F71DDB72751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4AFE2245-9C03-4A24-B80B-EA6E0BFAEB27}" type="doc">
      <dgm:prSet loTypeId="urn:microsoft.com/office/officeart/2005/8/layout/vList5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ru-RU"/>
        </a:p>
      </dgm:t>
    </dgm:pt>
    <dgm:pt modelId="{6007C58A-9B70-4C5B-8750-694A111F8B09}">
      <dgm:prSet/>
      <dgm:spPr/>
      <dgm:t>
        <a:bodyPr/>
        <a:lstStyle/>
        <a:p>
          <a:pPr rtl="0"/>
          <a:r>
            <a:rPr lang="ru-RU" i="1" dirty="0" err="1" smtClean="0"/>
            <a:t>Теоретико­познавательная</a:t>
          </a:r>
          <a:endParaRPr lang="ru-RU" dirty="0"/>
        </a:p>
      </dgm:t>
    </dgm:pt>
    <dgm:pt modelId="{741830C4-9608-46E4-A241-638AE5DC3018}" type="parTrans" cxnId="{244B7E38-0C19-440D-8E34-9ABB0714F27C}">
      <dgm:prSet/>
      <dgm:spPr/>
      <dgm:t>
        <a:bodyPr/>
        <a:lstStyle/>
        <a:p>
          <a:endParaRPr lang="ru-RU"/>
        </a:p>
      </dgm:t>
    </dgm:pt>
    <dgm:pt modelId="{32C6AF4D-F8E3-421E-AFED-A3E5F7241E4B}" type="sibTrans" cxnId="{244B7E38-0C19-440D-8E34-9ABB0714F27C}">
      <dgm:prSet/>
      <dgm:spPr/>
      <dgm:t>
        <a:bodyPr/>
        <a:lstStyle/>
        <a:p>
          <a:endParaRPr lang="ru-RU"/>
        </a:p>
      </dgm:t>
    </dgm:pt>
    <dgm:pt modelId="{66B80F1F-7689-4049-8472-C9A1AC2B337A}">
      <dgm:prSet/>
      <dgm:spPr/>
      <dgm:t>
        <a:bodyPr/>
        <a:lstStyle/>
        <a:p>
          <a:pPr rtl="0"/>
          <a:r>
            <a:rPr lang="ru-RU" i="1" dirty="0" smtClean="0"/>
            <a:t>Эвристическая</a:t>
          </a:r>
          <a:endParaRPr lang="ru-RU" dirty="0"/>
        </a:p>
      </dgm:t>
    </dgm:pt>
    <dgm:pt modelId="{347A32B0-5444-43EB-BB2C-D5676E6D4E00}" type="parTrans" cxnId="{BE46E233-5D2F-44D6-996A-3408761D16E4}">
      <dgm:prSet/>
      <dgm:spPr/>
      <dgm:t>
        <a:bodyPr/>
        <a:lstStyle/>
        <a:p>
          <a:endParaRPr lang="ru-RU"/>
        </a:p>
      </dgm:t>
    </dgm:pt>
    <dgm:pt modelId="{56C05F7A-FD2B-4F14-9DA7-06B053655253}" type="sibTrans" cxnId="{BE46E233-5D2F-44D6-996A-3408761D16E4}">
      <dgm:prSet/>
      <dgm:spPr/>
      <dgm:t>
        <a:bodyPr/>
        <a:lstStyle/>
        <a:p>
          <a:endParaRPr lang="ru-RU"/>
        </a:p>
      </dgm:t>
    </dgm:pt>
    <dgm:pt modelId="{ED0CE590-6833-4FFA-8315-3C7A4F87A174}">
      <dgm:prSet/>
      <dgm:spPr/>
      <dgm:t>
        <a:bodyPr/>
        <a:lstStyle/>
        <a:p>
          <a:pPr rtl="0"/>
          <a:r>
            <a:rPr lang="ru-RU" i="1" smtClean="0"/>
            <a:t>Прогностическая</a:t>
          </a:r>
          <a:endParaRPr lang="ru-RU"/>
        </a:p>
      </dgm:t>
    </dgm:pt>
    <dgm:pt modelId="{53EF6B82-C132-4C59-B231-CF3ABF77F1C4}" type="parTrans" cxnId="{6BEEA7D7-7195-4026-8EA1-FD2C5A7DFA3C}">
      <dgm:prSet/>
      <dgm:spPr/>
      <dgm:t>
        <a:bodyPr/>
        <a:lstStyle/>
        <a:p>
          <a:endParaRPr lang="ru-RU"/>
        </a:p>
      </dgm:t>
    </dgm:pt>
    <dgm:pt modelId="{AB56AB87-9434-4DBC-9017-261F4F838BCD}" type="sibTrans" cxnId="{6BEEA7D7-7195-4026-8EA1-FD2C5A7DFA3C}">
      <dgm:prSet/>
      <dgm:spPr/>
      <dgm:t>
        <a:bodyPr/>
        <a:lstStyle/>
        <a:p>
          <a:endParaRPr lang="ru-RU"/>
        </a:p>
      </dgm:t>
    </dgm:pt>
    <dgm:pt modelId="{C94BC947-83D5-4CAD-B597-F005C8BA19A7}">
      <dgm:prSet/>
      <dgm:spPr/>
      <dgm:t>
        <a:bodyPr/>
        <a:lstStyle/>
        <a:p>
          <a:pPr rtl="0"/>
          <a:r>
            <a:rPr lang="ru-RU" i="1" smtClean="0"/>
            <a:t>Методологическая</a:t>
          </a:r>
          <a:endParaRPr lang="ru-RU"/>
        </a:p>
      </dgm:t>
    </dgm:pt>
    <dgm:pt modelId="{C5A8D678-DAE1-40FA-AFEC-11B9706A76E8}" type="parTrans" cxnId="{71A6B285-3BA7-401A-A147-7CD791122549}">
      <dgm:prSet/>
      <dgm:spPr/>
      <dgm:t>
        <a:bodyPr/>
        <a:lstStyle/>
        <a:p>
          <a:endParaRPr lang="ru-RU"/>
        </a:p>
      </dgm:t>
    </dgm:pt>
    <dgm:pt modelId="{8EF29903-E340-40A5-A8A3-2A5356BCAE0E}" type="sibTrans" cxnId="{71A6B285-3BA7-401A-A147-7CD791122549}">
      <dgm:prSet/>
      <dgm:spPr/>
      <dgm:t>
        <a:bodyPr/>
        <a:lstStyle/>
        <a:p>
          <a:endParaRPr lang="ru-RU"/>
        </a:p>
      </dgm:t>
    </dgm:pt>
    <dgm:pt modelId="{E0E70CFA-43A4-4E99-B316-4A486EEAA96B}">
      <dgm:prSet/>
      <dgm:spPr/>
      <dgm:t>
        <a:bodyPr/>
        <a:lstStyle/>
        <a:p>
          <a:pPr rtl="0"/>
          <a:r>
            <a:rPr lang="ru-RU" i="1" smtClean="0"/>
            <a:t>Прикладная</a:t>
          </a:r>
          <a:endParaRPr lang="ru-RU"/>
        </a:p>
      </dgm:t>
    </dgm:pt>
    <dgm:pt modelId="{EA904151-711B-4575-9D14-02ADED188955}" type="parTrans" cxnId="{B5B9CCD3-3414-4DF2-85D8-67CC16572706}">
      <dgm:prSet/>
      <dgm:spPr/>
      <dgm:t>
        <a:bodyPr/>
        <a:lstStyle/>
        <a:p>
          <a:endParaRPr lang="ru-RU"/>
        </a:p>
      </dgm:t>
    </dgm:pt>
    <dgm:pt modelId="{66526F4F-341F-483F-BD61-1D72FD7CAC6A}" type="sibTrans" cxnId="{B5B9CCD3-3414-4DF2-85D8-67CC16572706}">
      <dgm:prSet/>
      <dgm:spPr/>
      <dgm:t>
        <a:bodyPr/>
        <a:lstStyle/>
        <a:p>
          <a:endParaRPr lang="ru-RU"/>
        </a:p>
      </dgm:t>
    </dgm:pt>
    <dgm:pt modelId="{8AB26C13-F42C-4513-AF43-E1BECCC8C60D}">
      <dgm:prSet/>
      <dgm:spPr/>
      <dgm:t>
        <a:bodyPr/>
        <a:lstStyle/>
        <a:p>
          <a:pPr rtl="0"/>
          <a:r>
            <a:rPr lang="ru-RU" i="1" smtClean="0"/>
            <a:t>Мировоззренческая</a:t>
          </a:r>
          <a:endParaRPr lang="ru-RU"/>
        </a:p>
      </dgm:t>
    </dgm:pt>
    <dgm:pt modelId="{4C516A7E-488A-4D8A-82FE-F88D541643CD}" type="parTrans" cxnId="{5C30C595-552B-4244-A01B-8284F58BD6B0}">
      <dgm:prSet/>
      <dgm:spPr/>
      <dgm:t>
        <a:bodyPr/>
        <a:lstStyle/>
        <a:p>
          <a:endParaRPr lang="ru-RU"/>
        </a:p>
      </dgm:t>
    </dgm:pt>
    <dgm:pt modelId="{D0C970A9-E5CE-4D43-98B2-6FAB94C72105}" type="sibTrans" cxnId="{5C30C595-552B-4244-A01B-8284F58BD6B0}">
      <dgm:prSet/>
      <dgm:spPr/>
      <dgm:t>
        <a:bodyPr/>
        <a:lstStyle/>
        <a:p>
          <a:endParaRPr lang="ru-RU"/>
        </a:p>
      </dgm:t>
    </dgm:pt>
    <dgm:pt modelId="{59A5DA23-E197-4ECA-9FD5-C96B44A29589}">
      <dgm:prSet/>
      <dgm:spPr/>
      <dgm:t>
        <a:bodyPr/>
        <a:lstStyle/>
        <a:p>
          <a:pPr rtl="0"/>
          <a:r>
            <a:rPr lang="ru-RU" i="1" smtClean="0"/>
            <a:t>Воспитательная</a:t>
          </a:r>
          <a:endParaRPr lang="ru-RU"/>
        </a:p>
      </dgm:t>
    </dgm:pt>
    <dgm:pt modelId="{8D891A4D-0892-48B9-B8A1-3F321BE97ED9}" type="parTrans" cxnId="{C5DEAC64-5301-49D5-B82E-4D55D458CB6A}">
      <dgm:prSet/>
      <dgm:spPr/>
      <dgm:t>
        <a:bodyPr/>
        <a:lstStyle/>
        <a:p>
          <a:endParaRPr lang="ru-RU"/>
        </a:p>
      </dgm:t>
    </dgm:pt>
    <dgm:pt modelId="{71C004FA-9614-4FE6-86CB-87FBCD728AB2}" type="sibTrans" cxnId="{C5DEAC64-5301-49D5-B82E-4D55D458CB6A}">
      <dgm:prSet/>
      <dgm:spPr/>
      <dgm:t>
        <a:bodyPr/>
        <a:lstStyle/>
        <a:p>
          <a:endParaRPr lang="ru-RU"/>
        </a:p>
      </dgm:t>
    </dgm:pt>
    <dgm:pt modelId="{82E3860D-01CF-4773-A850-EA0F46EB29D8}" type="pres">
      <dgm:prSet presAssocID="{4AFE2245-9C03-4A24-B80B-EA6E0BFAEB2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12F278E-5E34-46C0-BD01-D69B0765BE6A}" type="pres">
      <dgm:prSet presAssocID="{6007C58A-9B70-4C5B-8750-694A111F8B09}" presName="linNode" presStyleCnt="0"/>
      <dgm:spPr/>
    </dgm:pt>
    <dgm:pt modelId="{D14AE847-9047-4EF7-ADB6-A657773085A1}" type="pres">
      <dgm:prSet presAssocID="{6007C58A-9B70-4C5B-8750-694A111F8B09}" presName="parentText" presStyleLbl="node1" presStyleIdx="0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747929-4187-4C5F-99DA-73EF0FF02B4A}" type="pres">
      <dgm:prSet presAssocID="{32C6AF4D-F8E3-421E-AFED-A3E5F7241E4B}" presName="sp" presStyleCnt="0"/>
      <dgm:spPr/>
    </dgm:pt>
    <dgm:pt modelId="{5387943D-89AA-4F3F-8A44-B3C63E3A2AA3}" type="pres">
      <dgm:prSet presAssocID="{66B80F1F-7689-4049-8472-C9A1AC2B337A}" presName="linNode" presStyleCnt="0"/>
      <dgm:spPr/>
    </dgm:pt>
    <dgm:pt modelId="{BB208B5E-0D8A-4595-A49B-EFA2F50269BA}" type="pres">
      <dgm:prSet presAssocID="{66B80F1F-7689-4049-8472-C9A1AC2B337A}" presName="parentText" presStyleLbl="node1" presStyleIdx="1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642C2B-E57A-4C24-B062-12BD1E4DF4CC}" type="pres">
      <dgm:prSet presAssocID="{56C05F7A-FD2B-4F14-9DA7-06B053655253}" presName="sp" presStyleCnt="0"/>
      <dgm:spPr/>
    </dgm:pt>
    <dgm:pt modelId="{62A38B68-D605-4251-91CF-535C08471F33}" type="pres">
      <dgm:prSet presAssocID="{ED0CE590-6833-4FFA-8315-3C7A4F87A174}" presName="linNode" presStyleCnt="0"/>
      <dgm:spPr/>
    </dgm:pt>
    <dgm:pt modelId="{0F64F555-321D-40F9-9F4D-287F1332C1F3}" type="pres">
      <dgm:prSet presAssocID="{ED0CE590-6833-4FFA-8315-3C7A4F87A174}" presName="parentText" presStyleLbl="node1" presStyleIdx="2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E5C6A9-0A01-404C-BB8F-59267C8A2F1E}" type="pres">
      <dgm:prSet presAssocID="{AB56AB87-9434-4DBC-9017-261F4F838BCD}" presName="sp" presStyleCnt="0"/>
      <dgm:spPr/>
    </dgm:pt>
    <dgm:pt modelId="{C48D253B-0367-40F0-A41E-2370E57E6A42}" type="pres">
      <dgm:prSet presAssocID="{C94BC947-83D5-4CAD-B597-F005C8BA19A7}" presName="linNode" presStyleCnt="0"/>
      <dgm:spPr/>
    </dgm:pt>
    <dgm:pt modelId="{486DC0D3-A20D-4DC9-98FF-2290BDCCD453}" type="pres">
      <dgm:prSet presAssocID="{C94BC947-83D5-4CAD-B597-F005C8BA19A7}" presName="parentText" presStyleLbl="node1" presStyleIdx="3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ED38B8-855E-451F-BA1A-98A5176585D4}" type="pres">
      <dgm:prSet presAssocID="{8EF29903-E340-40A5-A8A3-2A5356BCAE0E}" presName="sp" presStyleCnt="0"/>
      <dgm:spPr/>
    </dgm:pt>
    <dgm:pt modelId="{49BD05C9-6EE9-490D-A7EF-E01A7E1A800E}" type="pres">
      <dgm:prSet presAssocID="{E0E70CFA-43A4-4E99-B316-4A486EEAA96B}" presName="linNode" presStyleCnt="0"/>
      <dgm:spPr/>
    </dgm:pt>
    <dgm:pt modelId="{5658378A-6FCB-43C8-B6D6-329A3D0BD5D0}" type="pres">
      <dgm:prSet presAssocID="{E0E70CFA-43A4-4E99-B316-4A486EEAA96B}" presName="parentText" presStyleLbl="node1" presStyleIdx="4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C64162-3165-4EC4-901F-ABB0195057C1}" type="pres">
      <dgm:prSet presAssocID="{66526F4F-341F-483F-BD61-1D72FD7CAC6A}" presName="sp" presStyleCnt="0"/>
      <dgm:spPr/>
    </dgm:pt>
    <dgm:pt modelId="{E9592990-A994-4116-A838-F2600C5E86D9}" type="pres">
      <dgm:prSet presAssocID="{8AB26C13-F42C-4513-AF43-E1BECCC8C60D}" presName="linNode" presStyleCnt="0"/>
      <dgm:spPr/>
    </dgm:pt>
    <dgm:pt modelId="{7F799CD0-2B82-4AD9-B94A-5A82B8C8B4AC}" type="pres">
      <dgm:prSet presAssocID="{8AB26C13-F42C-4513-AF43-E1BECCC8C60D}" presName="parentText" presStyleLbl="node1" presStyleIdx="5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C0BE9D-542F-4699-9166-E89F31F114A6}" type="pres">
      <dgm:prSet presAssocID="{D0C970A9-E5CE-4D43-98B2-6FAB94C72105}" presName="sp" presStyleCnt="0"/>
      <dgm:spPr/>
    </dgm:pt>
    <dgm:pt modelId="{93682382-34CD-4FF9-A665-67B726FB395B}" type="pres">
      <dgm:prSet presAssocID="{59A5DA23-E197-4ECA-9FD5-C96B44A29589}" presName="linNode" presStyleCnt="0"/>
      <dgm:spPr/>
    </dgm:pt>
    <dgm:pt modelId="{2711171A-5DDD-4686-BB50-04A20DE1190E}" type="pres">
      <dgm:prSet presAssocID="{59A5DA23-E197-4ECA-9FD5-C96B44A29589}" presName="parentText" presStyleLbl="node1" presStyleIdx="6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1A6B285-3BA7-401A-A147-7CD791122549}" srcId="{4AFE2245-9C03-4A24-B80B-EA6E0BFAEB27}" destId="{C94BC947-83D5-4CAD-B597-F005C8BA19A7}" srcOrd="3" destOrd="0" parTransId="{C5A8D678-DAE1-40FA-AFEC-11B9706A76E8}" sibTransId="{8EF29903-E340-40A5-A8A3-2A5356BCAE0E}"/>
    <dgm:cxn modelId="{2AFFE75C-F4A8-45F7-81D8-6AB977A05163}" type="presOf" srcId="{59A5DA23-E197-4ECA-9FD5-C96B44A29589}" destId="{2711171A-5DDD-4686-BB50-04A20DE1190E}" srcOrd="0" destOrd="0" presId="urn:microsoft.com/office/officeart/2005/8/layout/vList5"/>
    <dgm:cxn modelId="{C5DEAC64-5301-49D5-B82E-4D55D458CB6A}" srcId="{4AFE2245-9C03-4A24-B80B-EA6E0BFAEB27}" destId="{59A5DA23-E197-4ECA-9FD5-C96B44A29589}" srcOrd="6" destOrd="0" parTransId="{8D891A4D-0892-48B9-B8A1-3F321BE97ED9}" sibTransId="{71C004FA-9614-4FE6-86CB-87FBCD728AB2}"/>
    <dgm:cxn modelId="{6BEEA7D7-7195-4026-8EA1-FD2C5A7DFA3C}" srcId="{4AFE2245-9C03-4A24-B80B-EA6E0BFAEB27}" destId="{ED0CE590-6833-4FFA-8315-3C7A4F87A174}" srcOrd="2" destOrd="0" parTransId="{53EF6B82-C132-4C59-B231-CF3ABF77F1C4}" sibTransId="{AB56AB87-9434-4DBC-9017-261F4F838BCD}"/>
    <dgm:cxn modelId="{1A015F1D-EC7A-46E5-BFC8-A85DE293901D}" type="presOf" srcId="{E0E70CFA-43A4-4E99-B316-4A486EEAA96B}" destId="{5658378A-6FCB-43C8-B6D6-329A3D0BD5D0}" srcOrd="0" destOrd="0" presId="urn:microsoft.com/office/officeart/2005/8/layout/vList5"/>
    <dgm:cxn modelId="{8025AB26-E365-4D53-9D1B-0ABDB137EB0E}" type="presOf" srcId="{66B80F1F-7689-4049-8472-C9A1AC2B337A}" destId="{BB208B5E-0D8A-4595-A49B-EFA2F50269BA}" srcOrd="0" destOrd="0" presId="urn:microsoft.com/office/officeart/2005/8/layout/vList5"/>
    <dgm:cxn modelId="{F47BD364-41FA-49BC-89A1-C9B1AB1C7AD1}" type="presOf" srcId="{C94BC947-83D5-4CAD-B597-F005C8BA19A7}" destId="{486DC0D3-A20D-4DC9-98FF-2290BDCCD453}" srcOrd="0" destOrd="0" presId="urn:microsoft.com/office/officeart/2005/8/layout/vList5"/>
    <dgm:cxn modelId="{5C30C595-552B-4244-A01B-8284F58BD6B0}" srcId="{4AFE2245-9C03-4A24-B80B-EA6E0BFAEB27}" destId="{8AB26C13-F42C-4513-AF43-E1BECCC8C60D}" srcOrd="5" destOrd="0" parTransId="{4C516A7E-488A-4D8A-82FE-F88D541643CD}" sibTransId="{D0C970A9-E5CE-4D43-98B2-6FAB94C72105}"/>
    <dgm:cxn modelId="{3C8582C2-7503-4304-A8B6-74F180FAA2D2}" type="presOf" srcId="{8AB26C13-F42C-4513-AF43-E1BECCC8C60D}" destId="{7F799CD0-2B82-4AD9-B94A-5A82B8C8B4AC}" srcOrd="0" destOrd="0" presId="urn:microsoft.com/office/officeart/2005/8/layout/vList5"/>
    <dgm:cxn modelId="{244B7E38-0C19-440D-8E34-9ABB0714F27C}" srcId="{4AFE2245-9C03-4A24-B80B-EA6E0BFAEB27}" destId="{6007C58A-9B70-4C5B-8750-694A111F8B09}" srcOrd="0" destOrd="0" parTransId="{741830C4-9608-46E4-A241-638AE5DC3018}" sibTransId="{32C6AF4D-F8E3-421E-AFED-A3E5F7241E4B}"/>
    <dgm:cxn modelId="{4AF67AE7-A4AE-4CB5-B41B-910FE07DBBE0}" type="presOf" srcId="{4AFE2245-9C03-4A24-B80B-EA6E0BFAEB27}" destId="{82E3860D-01CF-4773-A850-EA0F46EB29D8}" srcOrd="0" destOrd="0" presId="urn:microsoft.com/office/officeart/2005/8/layout/vList5"/>
    <dgm:cxn modelId="{D758A0DB-A307-40B9-B7FF-3BA4E90A609E}" type="presOf" srcId="{ED0CE590-6833-4FFA-8315-3C7A4F87A174}" destId="{0F64F555-321D-40F9-9F4D-287F1332C1F3}" srcOrd="0" destOrd="0" presId="urn:microsoft.com/office/officeart/2005/8/layout/vList5"/>
    <dgm:cxn modelId="{BE46E233-5D2F-44D6-996A-3408761D16E4}" srcId="{4AFE2245-9C03-4A24-B80B-EA6E0BFAEB27}" destId="{66B80F1F-7689-4049-8472-C9A1AC2B337A}" srcOrd="1" destOrd="0" parTransId="{347A32B0-5444-43EB-BB2C-D5676E6D4E00}" sibTransId="{56C05F7A-FD2B-4F14-9DA7-06B053655253}"/>
    <dgm:cxn modelId="{D8B0401F-3177-4A86-BF82-EDBA9ED6180A}" type="presOf" srcId="{6007C58A-9B70-4C5B-8750-694A111F8B09}" destId="{D14AE847-9047-4EF7-ADB6-A657773085A1}" srcOrd="0" destOrd="0" presId="urn:microsoft.com/office/officeart/2005/8/layout/vList5"/>
    <dgm:cxn modelId="{B5B9CCD3-3414-4DF2-85D8-67CC16572706}" srcId="{4AFE2245-9C03-4A24-B80B-EA6E0BFAEB27}" destId="{E0E70CFA-43A4-4E99-B316-4A486EEAA96B}" srcOrd="4" destOrd="0" parTransId="{EA904151-711B-4575-9D14-02ADED188955}" sibTransId="{66526F4F-341F-483F-BD61-1D72FD7CAC6A}"/>
    <dgm:cxn modelId="{60308303-3AD3-4DBB-A3BC-D8BEE3C134DE}" type="presParOf" srcId="{82E3860D-01CF-4773-A850-EA0F46EB29D8}" destId="{D12F278E-5E34-46C0-BD01-D69B0765BE6A}" srcOrd="0" destOrd="0" presId="urn:microsoft.com/office/officeart/2005/8/layout/vList5"/>
    <dgm:cxn modelId="{A8BC4BF8-4364-445E-8EAC-ADE81D74AB78}" type="presParOf" srcId="{D12F278E-5E34-46C0-BD01-D69B0765BE6A}" destId="{D14AE847-9047-4EF7-ADB6-A657773085A1}" srcOrd="0" destOrd="0" presId="urn:microsoft.com/office/officeart/2005/8/layout/vList5"/>
    <dgm:cxn modelId="{F29D074E-10F3-4730-9E70-FCE02AE41F55}" type="presParOf" srcId="{82E3860D-01CF-4773-A850-EA0F46EB29D8}" destId="{0C747929-4187-4C5F-99DA-73EF0FF02B4A}" srcOrd="1" destOrd="0" presId="urn:microsoft.com/office/officeart/2005/8/layout/vList5"/>
    <dgm:cxn modelId="{E89B5828-B8FB-4B96-AEA6-AE5522D42E1D}" type="presParOf" srcId="{82E3860D-01CF-4773-A850-EA0F46EB29D8}" destId="{5387943D-89AA-4F3F-8A44-B3C63E3A2AA3}" srcOrd="2" destOrd="0" presId="urn:microsoft.com/office/officeart/2005/8/layout/vList5"/>
    <dgm:cxn modelId="{79A6240B-EFD9-413F-A23A-60D9084029BA}" type="presParOf" srcId="{5387943D-89AA-4F3F-8A44-B3C63E3A2AA3}" destId="{BB208B5E-0D8A-4595-A49B-EFA2F50269BA}" srcOrd="0" destOrd="0" presId="urn:microsoft.com/office/officeart/2005/8/layout/vList5"/>
    <dgm:cxn modelId="{A6D217DD-0E5F-4B2A-BFC7-18CA82A4717C}" type="presParOf" srcId="{82E3860D-01CF-4773-A850-EA0F46EB29D8}" destId="{11642C2B-E57A-4C24-B062-12BD1E4DF4CC}" srcOrd="3" destOrd="0" presId="urn:microsoft.com/office/officeart/2005/8/layout/vList5"/>
    <dgm:cxn modelId="{363A7FBE-9FE8-4C4C-8AB2-955E6B5211CA}" type="presParOf" srcId="{82E3860D-01CF-4773-A850-EA0F46EB29D8}" destId="{62A38B68-D605-4251-91CF-535C08471F33}" srcOrd="4" destOrd="0" presId="urn:microsoft.com/office/officeart/2005/8/layout/vList5"/>
    <dgm:cxn modelId="{728397C8-7EC2-4203-A4D7-6C05B865F6E5}" type="presParOf" srcId="{62A38B68-D605-4251-91CF-535C08471F33}" destId="{0F64F555-321D-40F9-9F4D-287F1332C1F3}" srcOrd="0" destOrd="0" presId="urn:microsoft.com/office/officeart/2005/8/layout/vList5"/>
    <dgm:cxn modelId="{228BD550-BBA3-4E2A-9EA5-9E285E74C95D}" type="presParOf" srcId="{82E3860D-01CF-4773-A850-EA0F46EB29D8}" destId="{33E5C6A9-0A01-404C-BB8F-59267C8A2F1E}" srcOrd="5" destOrd="0" presId="urn:microsoft.com/office/officeart/2005/8/layout/vList5"/>
    <dgm:cxn modelId="{A626E069-3063-45DC-9F14-A25672FBC7D8}" type="presParOf" srcId="{82E3860D-01CF-4773-A850-EA0F46EB29D8}" destId="{C48D253B-0367-40F0-A41E-2370E57E6A42}" srcOrd="6" destOrd="0" presId="urn:microsoft.com/office/officeart/2005/8/layout/vList5"/>
    <dgm:cxn modelId="{ACA28166-5468-46A6-AD68-BFDB467677BC}" type="presParOf" srcId="{C48D253B-0367-40F0-A41E-2370E57E6A42}" destId="{486DC0D3-A20D-4DC9-98FF-2290BDCCD453}" srcOrd="0" destOrd="0" presId="urn:microsoft.com/office/officeart/2005/8/layout/vList5"/>
    <dgm:cxn modelId="{EAFCC069-3145-410F-B556-741FE66C29DE}" type="presParOf" srcId="{82E3860D-01CF-4773-A850-EA0F46EB29D8}" destId="{B7ED38B8-855E-451F-BA1A-98A5176585D4}" srcOrd="7" destOrd="0" presId="urn:microsoft.com/office/officeart/2005/8/layout/vList5"/>
    <dgm:cxn modelId="{229F11B9-8337-4C28-B00B-EFF28BA95ADB}" type="presParOf" srcId="{82E3860D-01CF-4773-A850-EA0F46EB29D8}" destId="{49BD05C9-6EE9-490D-A7EF-E01A7E1A800E}" srcOrd="8" destOrd="0" presId="urn:microsoft.com/office/officeart/2005/8/layout/vList5"/>
    <dgm:cxn modelId="{66C76381-51BA-4486-8E50-291ABB7340E3}" type="presParOf" srcId="{49BD05C9-6EE9-490D-A7EF-E01A7E1A800E}" destId="{5658378A-6FCB-43C8-B6D6-329A3D0BD5D0}" srcOrd="0" destOrd="0" presId="urn:microsoft.com/office/officeart/2005/8/layout/vList5"/>
    <dgm:cxn modelId="{8EA3D344-D9FB-4EFB-8D4C-956FF23A83DF}" type="presParOf" srcId="{82E3860D-01CF-4773-A850-EA0F46EB29D8}" destId="{C9C64162-3165-4EC4-901F-ABB0195057C1}" srcOrd="9" destOrd="0" presId="urn:microsoft.com/office/officeart/2005/8/layout/vList5"/>
    <dgm:cxn modelId="{174C6938-64FE-4DBF-8DD8-386D029970B8}" type="presParOf" srcId="{82E3860D-01CF-4773-A850-EA0F46EB29D8}" destId="{E9592990-A994-4116-A838-F2600C5E86D9}" srcOrd="10" destOrd="0" presId="urn:microsoft.com/office/officeart/2005/8/layout/vList5"/>
    <dgm:cxn modelId="{C36C238E-AB39-4A3B-9F96-D15877F26675}" type="presParOf" srcId="{E9592990-A994-4116-A838-F2600C5E86D9}" destId="{7F799CD0-2B82-4AD9-B94A-5A82B8C8B4AC}" srcOrd="0" destOrd="0" presId="urn:microsoft.com/office/officeart/2005/8/layout/vList5"/>
    <dgm:cxn modelId="{CF7A987A-B9A7-4B7F-A494-1DAF965BD4A3}" type="presParOf" srcId="{82E3860D-01CF-4773-A850-EA0F46EB29D8}" destId="{05C0BE9D-542F-4699-9166-E89F31F114A6}" srcOrd="11" destOrd="0" presId="urn:microsoft.com/office/officeart/2005/8/layout/vList5"/>
    <dgm:cxn modelId="{C935734F-8292-4B0F-944A-070B046CBDB9}" type="presParOf" srcId="{82E3860D-01CF-4773-A850-EA0F46EB29D8}" destId="{93682382-34CD-4FF9-A665-67B726FB395B}" srcOrd="12" destOrd="0" presId="urn:microsoft.com/office/officeart/2005/8/layout/vList5"/>
    <dgm:cxn modelId="{7F3F8A42-BD47-4CFC-878F-8FC6230CA4AA}" type="presParOf" srcId="{93682382-34CD-4FF9-A665-67B726FB395B}" destId="{2711171A-5DDD-4686-BB50-04A20DE1190E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8ED6C920-F3C1-4BF1-83FB-30C099AAFD90}" type="doc">
      <dgm:prSet loTypeId="urn:microsoft.com/office/officeart/2005/8/layout/vList3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ru-RU"/>
        </a:p>
      </dgm:t>
    </dgm:pt>
    <dgm:pt modelId="{3451AE30-3E55-4640-887C-2712D776A487}">
      <dgm:prSet/>
      <dgm:spPr/>
      <dgm:t>
        <a:bodyPr/>
        <a:lstStyle/>
        <a:p>
          <a:pPr rtl="0"/>
          <a:r>
            <a:rPr lang="ru-RU" b="1" smtClean="0"/>
            <a:t>Феодальное государство и право</a:t>
          </a:r>
          <a:endParaRPr lang="ru-RU"/>
        </a:p>
      </dgm:t>
    </dgm:pt>
    <dgm:pt modelId="{99442650-52C1-46DC-B049-90ED27D067CC}" type="parTrans" cxnId="{E344305F-A38F-4B0A-ACC6-5503E7A93572}">
      <dgm:prSet/>
      <dgm:spPr/>
      <dgm:t>
        <a:bodyPr/>
        <a:lstStyle/>
        <a:p>
          <a:endParaRPr lang="ru-RU"/>
        </a:p>
      </dgm:t>
    </dgm:pt>
    <dgm:pt modelId="{073C5D74-E9B5-48FB-B0FE-42AA75A9A09F}" type="sibTrans" cxnId="{E344305F-A38F-4B0A-ACC6-5503E7A93572}">
      <dgm:prSet/>
      <dgm:spPr/>
      <dgm:t>
        <a:bodyPr/>
        <a:lstStyle/>
        <a:p>
          <a:endParaRPr lang="ru-RU"/>
        </a:p>
      </dgm:t>
    </dgm:pt>
    <dgm:pt modelId="{C24C5174-1ED3-450D-AFC5-205B54B2D9F3}">
      <dgm:prSet/>
      <dgm:spPr/>
      <dgm:t>
        <a:bodyPr/>
        <a:lstStyle/>
        <a:p>
          <a:pPr rtl="0"/>
          <a:r>
            <a:rPr lang="ru-RU" b="1" smtClean="0"/>
            <a:t>Буржуазное государство и право</a:t>
          </a:r>
          <a:endParaRPr lang="ru-RU"/>
        </a:p>
      </dgm:t>
    </dgm:pt>
    <dgm:pt modelId="{FFC242E5-5BD9-4453-B998-AFD821FC592E}" type="parTrans" cxnId="{44E0094D-0B44-4464-B866-3B7B20394F15}">
      <dgm:prSet/>
      <dgm:spPr/>
      <dgm:t>
        <a:bodyPr/>
        <a:lstStyle/>
        <a:p>
          <a:endParaRPr lang="ru-RU"/>
        </a:p>
      </dgm:t>
    </dgm:pt>
    <dgm:pt modelId="{315637AD-2137-43DD-B8EF-CC2F0FCFD018}" type="sibTrans" cxnId="{44E0094D-0B44-4464-B866-3B7B20394F15}">
      <dgm:prSet/>
      <dgm:spPr/>
      <dgm:t>
        <a:bodyPr/>
        <a:lstStyle/>
        <a:p>
          <a:endParaRPr lang="ru-RU"/>
        </a:p>
      </dgm:t>
    </dgm:pt>
    <dgm:pt modelId="{C15C01A4-D025-4BED-8C60-FDBD6DF9F6BF}">
      <dgm:prSet/>
      <dgm:spPr/>
      <dgm:t>
        <a:bodyPr/>
        <a:lstStyle/>
        <a:p>
          <a:pPr rtl="0"/>
          <a:r>
            <a:rPr lang="ru-RU" b="1" smtClean="0"/>
            <a:t>Советское государственное право</a:t>
          </a:r>
          <a:endParaRPr lang="ru-RU"/>
        </a:p>
      </dgm:t>
    </dgm:pt>
    <dgm:pt modelId="{49912A35-D5FE-4F95-AACE-A0407ED7FB4D}" type="parTrans" cxnId="{28EB83C5-406B-4B67-AB31-322238A3EB86}">
      <dgm:prSet/>
      <dgm:spPr/>
      <dgm:t>
        <a:bodyPr/>
        <a:lstStyle/>
        <a:p>
          <a:endParaRPr lang="ru-RU"/>
        </a:p>
      </dgm:t>
    </dgm:pt>
    <dgm:pt modelId="{9A87C506-4666-4540-A92E-44B862BA18FA}" type="sibTrans" cxnId="{28EB83C5-406B-4B67-AB31-322238A3EB86}">
      <dgm:prSet/>
      <dgm:spPr/>
      <dgm:t>
        <a:bodyPr/>
        <a:lstStyle/>
        <a:p>
          <a:endParaRPr lang="ru-RU"/>
        </a:p>
      </dgm:t>
    </dgm:pt>
    <dgm:pt modelId="{FA623276-E87C-4F62-B0F7-0DF619700435}">
      <dgm:prSet/>
      <dgm:spPr/>
      <dgm:t>
        <a:bodyPr/>
        <a:lstStyle/>
        <a:p>
          <a:pPr rtl="0"/>
          <a:r>
            <a:rPr lang="ru-RU" b="1" smtClean="0"/>
            <a:t>Современное государство и право Российской Федерации</a:t>
          </a:r>
          <a:endParaRPr lang="ru-RU"/>
        </a:p>
      </dgm:t>
    </dgm:pt>
    <dgm:pt modelId="{2FC8856F-0B62-43E4-B63C-C7317A721242}" type="parTrans" cxnId="{1EDEEEC1-4736-409B-827B-6A8C21E83639}">
      <dgm:prSet/>
      <dgm:spPr/>
      <dgm:t>
        <a:bodyPr/>
        <a:lstStyle/>
        <a:p>
          <a:endParaRPr lang="ru-RU"/>
        </a:p>
      </dgm:t>
    </dgm:pt>
    <dgm:pt modelId="{8D045F72-139A-482E-A8A2-0278B646A9FC}" type="sibTrans" cxnId="{1EDEEEC1-4736-409B-827B-6A8C21E83639}">
      <dgm:prSet/>
      <dgm:spPr/>
      <dgm:t>
        <a:bodyPr/>
        <a:lstStyle/>
        <a:p>
          <a:endParaRPr lang="ru-RU"/>
        </a:p>
      </dgm:t>
    </dgm:pt>
    <dgm:pt modelId="{A16CB39C-1188-4AE6-B3DD-D4177D5B4AF4}" type="pres">
      <dgm:prSet presAssocID="{8ED6C920-F3C1-4BF1-83FB-30C099AAFD90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0BA7EAE-BC25-4939-87DE-50D34ED729F1}" type="pres">
      <dgm:prSet presAssocID="{3451AE30-3E55-4640-887C-2712D776A487}" presName="composite" presStyleCnt="0"/>
      <dgm:spPr/>
    </dgm:pt>
    <dgm:pt modelId="{F4CF860E-261B-457F-B01B-1AF4BD5CDB18}" type="pres">
      <dgm:prSet presAssocID="{3451AE30-3E55-4640-887C-2712D776A487}" presName="imgShp" presStyleLbl="fgImgPlace1" presStyleIdx="0" presStyleCnt="4"/>
      <dgm:spPr/>
    </dgm:pt>
    <dgm:pt modelId="{7569CEA4-A6D5-49CF-AE88-CB13DE33733B}" type="pres">
      <dgm:prSet presAssocID="{3451AE30-3E55-4640-887C-2712D776A487}" presName="txShp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F5CFBA-2892-4F41-A70C-1131BB565F05}" type="pres">
      <dgm:prSet presAssocID="{073C5D74-E9B5-48FB-B0FE-42AA75A9A09F}" presName="spacing" presStyleCnt="0"/>
      <dgm:spPr/>
    </dgm:pt>
    <dgm:pt modelId="{AF685ABD-2FF9-45B3-ADE6-68AD8090DFFA}" type="pres">
      <dgm:prSet presAssocID="{C24C5174-1ED3-450D-AFC5-205B54B2D9F3}" presName="composite" presStyleCnt="0"/>
      <dgm:spPr/>
    </dgm:pt>
    <dgm:pt modelId="{CA6D9683-D3C5-4BFE-B45F-D9E008B339B5}" type="pres">
      <dgm:prSet presAssocID="{C24C5174-1ED3-450D-AFC5-205B54B2D9F3}" presName="imgShp" presStyleLbl="fgImgPlace1" presStyleIdx="1" presStyleCnt="4"/>
      <dgm:spPr/>
    </dgm:pt>
    <dgm:pt modelId="{12A66B19-AAC8-425B-9B22-13699F5C8D64}" type="pres">
      <dgm:prSet presAssocID="{C24C5174-1ED3-450D-AFC5-205B54B2D9F3}" presName="txShp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87E48DB-0C70-4D8F-AAAE-5A834007F164}" type="pres">
      <dgm:prSet presAssocID="{315637AD-2137-43DD-B8EF-CC2F0FCFD018}" presName="spacing" presStyleCnt="0"/>
      <dgm:spPr/>
    </dgm:pt>
    <dgm:pt modelId="{AFEE3281-9A1F-4ADB-ABE5-EF7673D93458}" type="pres">
      <dgm:prSet presAssocID="{C15C01A4-D025-4BED-8C60-FDBD6DF9F6BF}" presName="composite" presStyleCnt="0"/>
      <dgm:spPr/>
    </dgm:pt>
    <dgm:pt modelId="{8A7D0505-AE49-4E24-B8A4-6D9984AE79FC}" type="pres">
      <dgm:prSet presAssocID="{C15C01A4-D025-4BED-8C60-FDBD6DF9F6BF}" presName="imgShp" presStyleLbl="fgImgPlace1" presStyleIdx="2" presStyleCnt="4"/>
      <dgm:spPr/>
    </dgm:pt>
    <dgm:pt modelId="{81911C04-86AE-48C6-9A21-06777019772C}" type="pres">
      <dgm:prSet presAssocID="{C15C01A4-D025-4BED-8C60-FDBD6DF9F6BF}" presName="txShp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D2B61F-EEC0-46C3-BE18-6D2A1066EFFF}" type="pres">
      <dgm:prSet presAssocID="{9A87C506-4666-4540-A92E-44B862BA18FA}" presName="spacing" presStyleCnt="0"/>
      <dgm:spPr/>
    </dgm:pt>
    <dgm:pt modelId="{7C47B1E4-D72F-4156-80CF-BCA781CA037F}" type="pres">
      <dgm:prSet presAssocID="{FA623276-E87C-4F62-B0F7-0DF619700435}" presName="composite" presStyleCnt="0"/>
      <dgm:spPr/>
    </dgm:pt>
    <dgm:pt modelId="{BF738F2A-3093-4107-8024-05D43FF1308F}" type="pres">
      <dgm:prSet presAssocID="{FA623276-E87C-4F62-B0F7-0DF619700435}" presName="imgShp" presStyleLbl="fgImgPlace1" presStyleIdx="3" presStyleCnt="4"/>
      <dgm:spPr/>
    </dgm:pt>
    <dgm:pt modelId="{8DC08DC8-BE4D-4F92-9ECA-E01D4812A8DB}" type="pres">
      <dgm:prSet presAssocID="{FA623276-E87C-4F62-B0F7-0DF619700435}" presName="txShp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344305F-A38F-4B0A-ACC6-5503E7A93572}" srcId="{8ED6C920-F3C1-4BF1-83FB-30C099AAFD90}" destId="{3451AE30-3E55-4640-887C-2712D776A487}" srcOrd="0" destOrd="0" parTransId="{99442650-52C1-46DC-B049-90ED27D067CC}" sibTransId="{073C5D74-E9B5-48FB-B0FE-42AA75A9A09F}"/>
    <dgm:cxn modelId="{1EDEEEC1-4736-409B-827B-6A8C21E83639}" srcId="{8ED6C920-F3C1-4BF1-83FB-30C099AAFD90}" destId="{FA623276-E87C-4F62-B0F7-0DF619700435}" srcOrd="3" destOrd="0" parTransId="{2FC8856F-0B62-43E4-B63C-C7317A721242}" sibTransId="{8D045F72-139A-482E-A8A2-0278B646A9FC}"/>
    <dgm:cxn modelId="{6CD95715-D70B-4003-AAE8-6055CDBE227F}" type="presOf" srcId="{C24C5174-1ED3-450D-AFC5-205B54B2D9F3}" destId="{12A66B19-AAC8-425B-9B22-13699F5C8D64}" srcOrd="0" destOrd="0" presId="urn:microsoft.com/office/officeart/2005/8/layout/vList3"/>
    <dgm:cxn modelId="{FF240902-5F97-45D6-A8B0-CB784DAD0122}" type="presOf" srcId="{3451AE30-3E55-4640-887C-2712D776A487}" destId="{7569CEA4-A6D5-49CF-AE88-CB13DE33733B}" srcOrd="0" destOrd="0" presId="urn:microsoft.com/office/officeart/2005/8/layout/vList3"/>
    <dgm:cxn modelId="{44E0094D-0B44-4464-B866-3B7B20394F15}" srcId="{8ED6C920-F3C1-4BF1-83FB-30C099AAFD90}" destId="{C24C5174-1ED3-450D-AFC5-205B54B2D9F3}" srcOrd="1" destOrd="0" parTransId="{FFC242E5-5BD9-4453-B998-AFD821FC592E}" sibTransId="{315637AD-2137-43DD-B8EF-CC2F0FCFD018}"/>
    <dgm:cxn modelId="{F08E9D3D-DE3C-4DC2-91DA-9151EC324AEE}" type="presOf" srcId="{8ED6C920-F3C1-4BF1-83FB-30C099AAFD90}" destId="{A16CB39C-1188-4AE6-B3DD-D4177D5B4AF4}" srcOrd="0" destOrd="0" presId="urn:microsoft.com/office/officeart/2005/8/layout/vList3"/>
    <dgm:cxn modelId="{F9B35AC8-43A3-4A5E-A924-EEEB093121AA}" type="presOf" srcId="{C15C01A4-D025-4BED-8C60-FDBD6DF9F6BF}" destId="{81911C04-86AE-48C6-9A21-06777019772C}" srcOrd="0" destOrd="0" presId="urn:microsoft.com/office/officeart/2005/8/layout/vList3"/>
    <dgm:cxn modelId="{24FEB0B0-8D10-45D6-9135-82EDA747A26F}" type="presOf" srcId="{FA623276-E87C-4F62-B0F7-0DF619700435}" destId="{8DC08DC8-BE4D-4F92-9ECA-E01D4812A8DB}" srcOrd="0" destOrd="0" presId="urn:microsoft.com/office/officeart/2005/8/layout/vList3"/>
    <dgm:cxn modelId="{28EB83C5-406B-4B67-AB31-322238A3EB86}" srcId="{8ED6C920-F3C1-4BF1-83FB-30C099AAFD90}" destId="{C15C01A4-D025-4BED-8C60-FDBD6DF9F6BF}" srcOrd="2" destOrd="0" parTransId="{49912A35-D5FE-4F95-AACE-A0407ED7FB4D}" sibTransId="{9A87C506-4666-4540-A92E-44B862BA18FA}"/>
    <dgm:cxn modelId="{2A4EE054-FF3A-422E-B7CF-AED7614E86DE}" type="presParOf" srcId="{A16CB39C-1188-4AE6-B3DD-D4177D5B4AF4}" destId="{10BA7EAE-BC25-4939-87DE-50D34ED729F1}" srcOrd="0" destOrd="0" presId="urn:microsoft.com/office/officeart/2005/8/layout/vList3"/>
    <dgm:cxn modelId="{0B108867-53FB-4090-AC2B-F87E68DBEAEE}" type="presParOf" srcId="{10BA7EAE-BC25-4939-87DE-50D34ED729F1}" destId="{F4CF860E-261B-457F-B01B-1AF4BD5CDB18}" srcOrd="0" destOrd="0" presId="urn:microsoft.com/office/officeart/2005/8/layout/vList3"/>
    <dgm:cxn modelId="{17238EB8-D8BE-4538-BDB5-909D4EC9CFFA}" type="presParOf" srcId="{10BA7EAE-BC25-4939-87DE-50D34ED729F1}" destId="{7569CEA4-A6D5-49CF-AE88-CB13DE33733B}" srcOrd="1" destOrd="0" presId="urn:microsoft.com/office/officeart/2005/8/layout/vList3"/>
    <dgm:cxn modelId="{901F5B1F-D982-4A81-AAB0-DF21CAA37571}" type="presParOf" srcId="{A16CB39C-1188-4AE6-B3DD-D4177D5B4AF4}" destId="{8FF5CFBA-2892-4F41-A70C-1131BB565F05}" srcOrd="1" destOrd="0" presId="urn:microsoft.com/office/officeart/2005/8/layout/vList3"/>
    <dgm:cxn modelId="{B052C8C8-BA72-477B-B782-E68BC9AFEED2}" type="presParOf" srcId="{A16CB39C-1188-4AE6-B3DD-D4177D5B4AF4}" destId="{AF685ABD-2FF9-45B3-ADE6-68AD8090DFFA}" srcOrd="2" destOrd="0" presId="urn:microsoft.com/office/officeart/2005/8/layout/vList3"/>
    <dgm:cxn modelId="{B56A821D-36E5-49F7-8F9A-A6E1919EC5A9}" type="presParOf" srcId="{AF685ABD-2FF9-45B3-ADE6-68AD8090DFFA}" destId="{CA6D9683-D3C5-4BFE-B45F-D9E008B339B5}" srcOrd="0" destOrd="0" presId="urn:microsoft.com/office/officeart/2005/8/layout/vList3"/>
    <dgm:cxn modelId="{52FE7BAA-6C61-4D33-A139-10A4A7DEF9BA}" type="presParOf" srcId="{AF685ABD-2FF9-45B3-ADE6-68AD8090DFFA}" destId="{12A66B19-AAC8-425B-9B22-13699F5C8D64}" srcOrd="1" destOrd="0" presId="urn:microsoft.com/office/officeart/2005/8/layout/vList3"/>
    <dgm:cxn modelId="{31EB4F4D-3A2E-4B11-B477-C84ED9234B19}" type="presParOf" srcId="{A16CB39C-1188-4AE6-B3DD-D4177D5B4AF4}" destId="{987E48DB-0C70-4D8F-AAAE-5A834007F164}" srcOrd="3" destOrd="0" presId="urn:microsoft.com/office/officeart/2005/8/layout/vList3"/>
    <dgm:cxn modelId="{F094ABDF-7B4C-46CF-B27C-DED89E80413D}" type="presParOf" srcId="{A16CB39C-1188-4AE6-B3DD-D4177D5B4AF4}" destId="{AFEE3281-9A1F-4ADB-ABE5-EF7673D93458}" srcOrd="4" destOrd="0" presId="urn:microsoft.com/office/officeart/2005/8/layout/vList3"/>
    <dgm:cxn modelId="{2628B7B5-E548-4472-909D-9E83DA6847B6}" type="presParOf" srcId="{AFEE3281-9A1F-4ADB-ABE5-EF7673D93458}" destId="{8A7D0505-AE49-4E24-B8A4-6D9984AE79FC}" srcOrd="0" destOrd="0" presId="urn:microsoft.com/office/officeart/2005/8/layout/vList3"/>
    <dgm:cxn modelId="{E24BFE10-96F3-4F44-87D4-9B2CBC104D1C}" type="presParOf" srcId="{AFEE3281-9A1F-4ADB-ABE5-EF7673D93458}" destId="{81911C04-86AE-48C6-9A21-06777019772C}" srcOrd="1" destOrd="0" presId="urn:microsoft.com/office/officeart/2005/8/layout/vList3"/>
    <dgm:cxn modelId="{E689992A-4189-4DEE-B4FE-62B12905E8FA}" type="presParOf" srcId="{A16CB39C-1188-4AE6-B3DD-D4177D5B4AF4}" destId="{1CD2B61F-EEC0-46C3-BE18-6D2A1066EFFF}" srcOrd="5" destOrd="0" presId="urn:microsoft.com/office/officeart/2005/8/layout/vList3"/>
    <dgm:cxn modelId="{85EB3174-0093-4A1E-9D91-643AC2AFBD24}" type="presParOf" srcId="{A16CB39C-1188-4AE6-B3DD-D4177D5B4AF4}" destId="{7C47B1E4-D72F-4156-80CF-BCA781CA037F}" srcOrd="6" destOrd="0" presId="urn:microsoft.com/office/officeart/2005/8/layout/vList3"/>
    <dgm:cxn modelId="{2CB14B89-1AFC-4CCE-AB9C-E4CB1B1003A8}" type="presParOf" srcId="{7C47B1E4-D72F-4156-80CF-BCA781CA037F}" destId="{BF738F2A-3093-4107-8024-05D43FF1308F}" srcOrd="0" destOrd="0" presId="urn:microsoft.com/office/officeart/2005/8/layout/vList3"/>
    <dgm:cxn modelId="{C9FF962D-B880-45C6-B84A-D689C695B4CC}" type="presParOf" srcId="{7C47B1E4-D72F-4156-80CF-BCA781CA037F}" destId="{8DC08DC8-BE4D-4F92-9ECA-E01D4812A8DB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BEFD3A9-5FF6-453F-A6E8-1B8B2F62A0CC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53748FE-6525-47A7-9848-C1D86A8F2412}">
      <dgm:prSet custT="1"/>
      <dgm:spPr/>
      <dgm:t>
        <a:bodyPr/>
        <a:lstStyle/>
        <a:p>
          <a:pPr algn="ctr" rtl="0"/>
          <a:endParaRPr lang="ru-RU" sz="2400" b="1" dirty="0" smtClean="0"/>
        </a:p>
        <a:p>
          <a:pPr algn="ctr" rtl="0"/>
          <a:endParaRPr lang="ru-RU" sz="2400" b="1" dirty="0" smtClean="0">
            <a:solidFill>
              <a:schemeClr val="bg1">
                <a:lumMod val="95000"/>
              </a:schemeClr>
            </a:solidFill>
          </a:endParaRPr>
        </a:p>
        <a:p>
          <a:pPr algn="ctr" rtl="0"/>
          <a:r>
            <a:rPr lang="ru-RU" sz="2400" b="1" dirty="0" smtClean="0">
              <a:solidFill>
                <a:schemeClr val="bg1">
                  <a:lumMod val="95000"/>
                </a:schemeClr>
              </a:solidFill>
            </a:rPr>
            <a:t>Вопрос 1. Место истории государства и права в системе наук. Предмет истории государства и права России</a:t>
          </a:r>
          <a:r>
            <a:rPr lang="ru-RU" sz="2400" b="1" i="0" dirty="0" smtClean="0"/>
            <a:t/>
          </a:r>
          <a:br>
            <a:rPr lang="ru-RU" sz="2400" b="1" i="0" dirty="0" smtClean="0"/>
          </a:br>
          <a:r>
            <a:rPr lang="ru-RU" sz="2400" i="1" dirty="0" smtClean="0"/>
            <a:t/>
          </a:r>
          <a:br>
            <a:rPr lang="ru-RU" sz="2400" i="1" dirty="0" smtClean="0"/>
          </a:br>
          <a:r>
            <a:rPr lang="ru-RU" sz="1400" i="1" dirty="0" smtClean="0"/>
            <a:t/>
          </a:r>
          <a:br>
            <a:rPr lang="ru-RU" sz="1400" i="1" dirty="0" smtClean="0"/>
          </a:br>
          <a:r>
            <a:rPr lang="ru-RU" sz="1400" b="1" dirty="0" smtClean="0"/>
            <a:t/>
          </a:r>
          <a:br>
            <a:rPr lang="ru-RU" sz="1400" b="1" dirty="0" smtClean="0"/>
          </a:br>
          <a:endParaRPr lang="ru-RU" sz="1400" b="1" dirty="0"/>
        </a:p>
      </dgm:t>
    </dgm:pt>
    <dgm:pt modelId="{C3150927-C3DF-46A5-A0B7-4EADE4841093}" type="parTrans" cxnId="{87DEB84A-F788-4914-8711-261C57879AC6}">
      <dgm:prSet/>
      <dgm:spPr/>
      <dgm:t>
        <a:bodyPr/>
        <a:lstStyle/>
        <a:p>
          <a:pPr algn="ctr"/>
          <a:endParaRPr lang="ru-RU"/>
        </a:p>
      </dgm:t>
    </dgm:pt>
    <dgm:pt modelId="{5180ED8F-E003-4203-8659-EC9038B907D2}" type="sibTrans" cxnId="{87DEB84A-F788-4914-8711-261C57879AC6}">
      <dgm:prSet/>
      <dgm:spPr/>
      <dgm:t>
        <a:bodyPr/>
        <a:lstStyle/>
        <a:p>
          <a:pPr algn="ctr"/>
          <a:endParaRPr lang="ru-RU"/>
        </a:p>
      </dgm:t>
    </dgm:pt>
    <dgm:pt modelId="{28901453-3B2D-4028-8EAB-EDB3D552A411}" type="pres">
      <dgm:prSet presAssocID="{6BEFD3A9-5FF6-453F-A6E8-1B8B2F62A0C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A568DEE-FC31-4EA8-A027-6603DEAD9DC1}" type="pres">
      <dgm:prSet presAssocID="{A53748FE-6525-47A7-9848-C1D86A8F2412}" presName="linNode" presStyleCnt="0"/>
      <dgm:spPr/>
    </dgm:pt>
    <dgm:pt modelId="{1B526F9F-9AA9-4D46-BBF8-F29AAE8E5763}" type="pres">
      <dgm:prSet presAssocID="{A53748FE-6525-47A7-9848-C1D86A8F2412}" presName="parentText" presStyleLbl="node1" presStyleIdx="0" presStyleCnt="1" custScaleX="259671" custLinFactNeighborX="-30272" custLinFactNeighborY="-561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227DA37-DABD-4628-8C4B-EB47093F1F27}" type="presOf" srcId="{A53748FE-6525-47A7-9848-C1D86A8F2412}" destId="{1B526F9F-9AA9-4D46-BBF8-F29AAE8E5763}" srcOrd="0" destOrd="0" presId="urn:microsoft.com/office/officeart/2005/8/layout/vList5"/>
    <dgm:cxn modelId="{763D96DB-34DB-44FD-8E0D-FE654F53C094}" type="presOf" srcId="{6BEFD3A9-5FF6-453F-A6E8-1B8B2F62A0CC}" destId="{28901453-3B2D-4028-8EAB-EDB3D552A411}" srcOrd="0" destOrd="0" presId="urn:microsoft.com/office/officeart/2005/8/layout/vList5"/>
    <dgm:cxn modelId="{87DEB84A-F788-4914-8711-261C57879AC6}" srcId="{6BEFD3A9-5FF6-453F-A6E8-1B8B2F62A0CC}" destId="{A53748FE-6525-47A7-9848-C1D86A8F2412}" srcOrd="0" destOrd="0" parTransId="{C3150927-C3DF-46A5-A0B7-4EADE4841093}" sibTransId="{5180ED8F-E003-4203-8659-EC9038B907D2}"/>
    <dgm:cxn modelId="{792D9ED0-94EB-4DD7-BDCB-2B5DC647D747}" type="presParOf" srcId="{28901453-3B2D-4028-8EAB-EDB3D552A411}" destId="{9A568DEE-FC31-4EA8-A027-6603DEAD9DC1}" srcOrd="0" destOrd="0" presId="urn:microsoft.com/office/officeart/2005/8/layout/vList5"/>
    <dgm:cxn modelId="{3A7D9531-9702-4194-BD7C-BB08A7ABE2FF}" type="presParOf" srcId="{9A568DEE-FC31-4EA8-A027-6603DEAD9DC1}" destId="{1B526F9F-9AA9-4D46-BBF8-F29AAE8E5763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5E34A102-D460-4099-A869-3929643905BE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F02C831A-2E29-4484-82F0-122418BAF036}">
      <dgm:prSet/>
      <dgm:spPr/>
      <dgm:t>
        <a:bodyPr/>
        <a:lstStyle/>
        <a:p>
          <a:pPr algn="ctr" rtl="0"/>
          <a:r>
            <a:rPr lang="ru-RU" b="1" dirty="0" smtClean="0"/>
            <a:t>Феодальное государство и право</a:t>
          </a:r>
          <a:r>
            <a:rPr lang="ru-RU" dirty="0" smtClean="0"/>
            <a:t/>
          </a:r>
          <a:br>
            <a:rPr lang="ru-RU" dirty="0" smtClean="0"/>
          </a:br>
          <a:endParaRPr lang="ru-RU" dirty="0"/>
        </a:p>
      </dgm:t>
    </dgm:pt>
    <dgm:pt modelId="{824EA66F-EBEE-4FB0-BA16-E794C95875C1}" type="parTrans" cxnId="{42AA16D8-88D2-449D-9DA6-978BC0B5A439}">
      <dgm:prSet/>
      <dgm:spPr/>
      <dgm:t>
        <a:bodyPr/>
        <a:lstStyle/>
        <a:p>
          <a:endParaRPr lang="ru-RU"/>
        </a:p>
      </dgm:t>
    </dgm:pt>
    <dgm:pt modelId="{FCD2905C-B55D-4DAD-9390-FE994A00BE5B}" type="sibTrans" cxnId="{42AA16D8-88D2-449D-9DA6-978BC0B5A439}">
      <dgm:prSet/>
      <dgm:spPr/>
      <dgm:t>
        <a:bodyPr/>
        <a:lstStyle/>
        <a:p>
          <a:endParaRPr lang="ru-RU"/>
        </a:p>
      </dgm:t>
    </dgm:pt>
    <dgm:pt modelId="{9D77AD7B-5CE8-4FEB-80F1-8CEE1D0BAA22}" type="pres">
      <dgm:prSet presAssocID="{5E34A102-D460-4099-A869-3929643905B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8F27820-7861-44C8-81E7-698B92F5AD87}" type="pres">
      <dgm:prSet presAssocID="{F02C831A-2E29-4484-82F0-122418BAF036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F2224B5-1308-4DC8-9CF2-3D2BB6D47CE5}" type="presOf" srcId="{5E34A102-D460-4099-A869-3929643905BE}" destId="{9D77AD7B-5CE8-4FEB-80F1-8CEE1D0BAA22}" srcOrd="0" destOrd="0" presId="urn:microsoft.com/office/officeart/2005/8/layout/vList2"/>
    <dgm:cxn modelId="{42AA16D8-88D2-449D-9DA6-978BC0B5A439}" srcId="{5E34A102-D460-4099-A869-3929643905BE}" destId="{F02C831A-2E29-4484-82F0-122418BAF036}" srcOrd="0" destOrd="0" parTransId="{824EA66F-EBEE-4FB0-BA16-E794C95875C1}" sibTransId="{FCD2905C-B55D-4DAD-9390-FE994A00BE5B}"/>
    <dgm:cxn modelId="{31357306-EB1F-4C2F-B77E-D5151A78FA8B}" type="presOf" srcId="{F02C831A-2E29-4484-82F0-122418BAF036}" destId="{F8F27820-7861-44C8-81E7-698B92F5AD87}" srcOrd="0" destOrd="0" presId="urn:microsoft.com/office/officeart/2005/8/layout/vList2"/>
    <dgm:cxn modelId="{C90384ED-16BA-4638-B077-76D634136AD7}" type="presParOf" srcId="{9D77AD7B-5CE8-4FEB-80F1-8CEE1D0BAA22}" destId="{F8F27820-7861-44C8-81E7-698B92F5AD87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4673B28B-F6FC-4EF4-9B9D-FC864D8C4D75}" type="doc">
      <dgm:prSet loTypeId="urn:microsoft.com/office/officeart/2005/8/layout/vList5" loCatId="list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58B26E99-9834-41EE-AB3C-D38CD9F9A9E4}">
      <dgm:prSet custT="1"/>
      <dgm:spPr/>
      <dgm:t>
        <a:bodyPr/>
        <a:lstStyle/>
        <a:p>
          <a:pPr rtl="0"/>
          <a:r>
            <a:rPr lang="ru-RU" sz="2000" b="1" dirty="0" smtClean="0"/>
            <a:t>Древнерусское государство и право (Киевская Русь) — IX—XI вв.</a:t>
          </a:r>
          <a:endParaRPr lang="ru-RU" sz="2000" b="1" dirty="0"/>
        </a:p>
      </dgm:t>
    </dgm:pt>
    <dgm:pt modelId="{AD0D689B-ECAB-463F-B1E8-5540F94D3D3D}" type="parTrans" cxnId="{93A8023F-5840-49D5-8346-D790B36AC316}">
      <dgm:prSet/>
      <dgm:spPr/>
      <dgm:t>
        <a:bodyPr/>
        <a:lstStyle/>
        <a:p>
          <a:endParaRPr lang="ru-RU"/>
        </a:p>
      </dgm:t>
    </dgm:pt>
    <dgm:pt modelId="{DF60D1E1-E8BC-4E1E-9A6C-E93C30B29003}" type="sibTrans" cxnId="{93A8023F-5840-49D5-8346-D790B36AC316}">
      <dgm:prSet/>
      <dgm:spPr/>
      <dgm:t>
        <a:bodyPr/>
        <a:lstStyle/>
        <a:p>
          <a:endParaRPr lang="ru-RU"/>
        </a:p>
      </dgm:t>
    </dgm:pt>
    <dgm:pt modelId="{3FF47D69-D836-4603-9ABC-BC3E5B202874}">
      <dgm:prSet custT="1"/>
      <dgm:spPr/>
      <dgm:t>
        <a:bodyPr/>
        <a:lstStyle/>
        <a:p>
          <a:pPr rtl="0"/>
          <a:r>
            <a:rPr lang="ru-RU" sz="2000" b="1" dirty="0" smtClean="0"/>
            <a:t>Феодальное государство и право в период политической раздробленности — XII—XIV вв.</a:t>
          </a:r>
          <a:endParaRPr lang="ru-RU" sz="2000" b="1" dirty="0"/>
        </a:p>
      </dgm:t>
    </dgm:pt>
    <dgm:pt modelId="{2B013A2C-254D-45C8-BB48-6BBF97177B44}" type="parTrans" cxnId="{6CEE16F1-81E8-47D5-8AD0-4CA128DFB665}">
      <dgm:prSet/>
      <dgm:spPr/>
      <dgm:t>
        <a:bodyPr/>
        <a:lstStyle/>
        <a:p>
          <a:endParaRPr lang="ru-RU"/>
        </a:p>
      </dgm:t>
    </dgm:pt>
    <dgm:pt modelId="{3AE33413-92EE-4073-B144-F0119219168C}" type="sibTrans" cxnId="{6CEE16F1-81E8-47D5-8AD0-4CA128DFB665}">
      <dgm:prSet/>
      <dgm:spPr/>
      <dgm:t>
        <a:bodyPr/>
        <a:lstStyle/>
        <a:p>
          <a:endParaRPr lang="ru-RU"/>
        </a:p>
      </dgm:t>
    </dgm:pt>
    <dgm:pt modelId="{0653552D-A5DA-49D8-8A27-BA86395D1A8B}">
      <dgm:prSet custT="1"/>
      <dgm:spPr/>
      <dgm:t>
        <a:bodyPr/>
        <a:lstStyle/>
        <a:p>
          <a:pPr rtl="0"/>
          <a:r>
            <a:rPr lang="ru-RU" sz="2000" b="1" dirty="0" smtClean="0"/>
            <a:t>Образование единого Русского (Московского) централизованного государства (XIV — XV вв.)</a:t>
          </a:r>
          <a:endParaRPr lang="ru-RU" sz="2000" b="1" dirty="0"/>
        </a:p>
      </dgm:t>
    </dgm:pt>
    <dgm:pt modelId="{C2222BFA-3948-42F3-8268-3B3D455AE1EC}" type="parTrans" cxnId="{459534A5-1CB3-4B42-BA1F-9B6ADCCCEB90}">
      <dgm:prSet/>
      <dgm:spPr/>
      <dgm:t>
        <a:bodyPr/>
        <a:lstStyle/>
        <a:p>
          <a:endParaRPr lang="ru-RU"/>
        </a:p>
      </dgm:t>
    </dgm:pt>
    <dgm:pt modelId="{011C8CE2-4135-45F4-BC83-BD5076508057}" type="sibTrans" cxnId="{459534A5-1CB3-4B42-BA1F-9B6ADCCCEB90}">
      <dgm:prSet/>
      <dgm:spPr/>
      <dgm:t>
        <a:bodyPr/>
        <a:lstStyle/>
        <a:p>
          <a:endParaRPr lang="ru-RU"/>
        </a:p>
      </dgm:t>
    </dgm:pt>
    <dgm:pt modelId="{39D7391C-DADA-464C-A67F-1B865183DB65}">
      <dgm:prSet custT="1"/>
      <dgm:spPr/>
      <dgm:t>
        <a:bodyPr/>
        <a:lstStyle/>
        <a:p>
          <a:pPr rtl="0"/>
          <a:r>
            <a:rPr lang="ru-RU" sz="2000" b="1" dirty="0" smtClean="0"/>
            <a:t>Русское государство и право в период сословно-представительной монархии — XVI в. — 1-я пол. XVII в.</a:t>
          </a:r>
          <a:endParaRPr lang="ru-RU" sz="2000" b="1" dirty="0"/>
        </a:p>
      </dgm:t>
    </dgm:pt>
    <dgm:pt modelId="{FB60D3AF-4C4C-4E23-A1AC-2EB41FABD0CD}" type="parTrans" cxnId="{FE5AF99D-E080-4A9D-B9FC-94FA1683958E}">
      <dgm:prSet/>
      <dgm:spPr/>
      <dgm:t>
        <a:bodyPr/>
        <a:lstStyle/>
        <a:p>
          <a:endParaRPr lang="ru-RU"/>
        </a:p>
      </dgm:t>
    </dgm:pt>
    <dgm:pt modelId="{C6175E56-9B0D-4764-8128-75125CC5B252}" type="sibTrans" cxnId="{FE5AF99D-E080-4A9D-B9FC-94FA1683958E}">
      <dgm:prSet/>
      <dgm:spPr/>
      <dgm:t>
        <a:bodyPr/>
        <a:lstStyle/>
        <a:p>
          <a:endParaRPr lang="ru-RU"/>
        </a:p>
      </dgm:t>
    </dgm:pt>
    <dgm:pt modelId="{9C94D2D8-B7E1-4F42-9F5F-1078B93ADE77}">
      <dgm:prSet custT="1"/>
      <dgm:spPr/>
      <dgm:t>
        <a:bodyPr/>
        <a:lstStyle/>
        <a:p>
          <a:pPr rtl="0"/>
          <a:r>
            <a:rPr lang="ru-RU" sz="2000" b="1" dirty="0" smtClean="0"/>
            <a:t>Российское государство и право в период абсолютной монархии — 2-я пол. XVII — 1-я пол. XIX в.)</a:t>
          </a:r>
          <a:endParaRPr lang="ru-RU" sz="2000" b="1" dirty="0"/>
        </a:p>
      </dgm:t>
    </dgm:pt>
    <dgm:pt modelId="{6C68AD3A-B81E-4E1F-B224-77987C6CFA72}" type="parTrans" cxnId="{9D67D9BF-C46C-48CF-8056-375610CE8948}">
      <dgm:prSet/>
      <dgm:spPr/>
      <dgm:t>
        <a:bodyPr/>
        <a:lstStyle/>
        <a:p>
          <a:endParaRPr lang="ru-RU"/>
        </a:p>
      </dgm:t>
    </dgm:pt>
    <dgm:pt modelId="{0AC41D32-0546-47EA-B383-8FF0501E8163}" type="sibTrans" cxnId="{9D67D9BF-C46C-48CF-8056-375610CE8948}">
      <dgm:prSet/>
      <dgm:spPr/>
      <dgm:t>
        <a:bodyPr/>
        <a:lstStyle/>
        <a:p>
          <a:endParaRPr lang="ru-RU"/>
        </a:p>
      </dgm:t>
    </dgm:pt>
    <dgm:pt modelId="{BAF0D993-22E2-4B27-83D2-C4047689230B}" type="pres">
      <dgm:prSet presAssocID="{4673B28B-F6FC-4EF4-9B9D-FC864D8C4D7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67DBBC4-E5A1-41E6-B0C9-00E22A9F262C}" type="pres">
      <dgm:prSet presAssocID="{58B26E99-9834-41EE-AB3C-D38CD9F9A9E4}" presName="linNode" presStyleCnt="0"/>
      <dgm:spPr/>
    </dgm:pt>
    <dgm:pt modelId="{505685BB-07A1-4B7D-853B-4CF37FA6C18E}" type="pres">
      <dgm:prSet presAssocID="{58B26E99-9834-41EE-AB3C-D38CD9F9A9E4}" presName="parentText" presStyleLbl="node1" presStyleIdx="0" presStyleCnt="5" custScaleX="179769" custLinFactNeighborX="-162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B87AA5-B6A9-4211-8321-9BF4C154B4F8}" type="pres">
      <dgm:prSet presAssocID="{DF60D1E1-E8BC-4E1E-9A6C-E93C30B29003}" presName="sp" presStyleCnt="0"/>
      <dgm:spPr/>
    </dgm:pt>
    <dgm:pt modelId="{113AC671-49CC-4BE4-BD4B-B8BBAD478511}" type="pres">
      <dgm:prSet presAssocID="{3FF47D69-D836-4603-9ABC-BC3E5B202874}" presName="linNode" presStyleCnt="0"/>
      <dgm:spPr/>
    </dgm:pt>
    <dgm:pt modelId="{56CA3BB1-1ACD-4C12-9265-EA59E587EA62}" type="pres">
      <dgm:prSet presAssocID="{3FF47D69-D836-4603-9ABC-BC3E5B202874}" presName="parentText" presStyleLbl="node1" presStyleIdx="1" presStyleCnt="5" custScaleX="18710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A2D857-5638-4BC7-8199-89D8B3270385}" type="pres">
      <dgm:prSet presAssocID="{3AE33413-92EE-4073-B144-F0119219168C}" presName="sp" presStyleCnt="0"/>
      <dgm:spPr/>
    </dgm:pt>
    <dgm:pt modelId="{EFFC91F7-DDB4-468A-8CCC-4824D22433C3}" type="pres">
      <dgm:prSet presAssocID="{0653552D-A5DA-49D8-8A27-BA86395D1A8B}" presName="linNode" presStyleCnt="0"/>
      <dgm:spPr/>
    </dgm:pt>
    <dgm:pt modelId="{D59071D9-83CE-40A4-86E1-E5755EE45967}" type="pres">
      <dgm:prSet presAssocID="{0653552D-A5DA-49D8-8A27-BA86395D1A8B}" presName="parentText" presStyleLbl="node1" presStyleIdx="2" presStyleCnt="5" custScaleX="19549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86571F-4A2E-4808-836E-71F9B08F1891}" type="pres">
      <dgm:prSet presAssocID="{011C8CE2-4135-45F4-BC83-BD5076508057}" presName="sp" presStyleCnt="0"/>
      <dgm:spPr/>
    </dgm:pt>
    <dgm:pt modelId="{E19CAFD7-110F-4091-A6CA-C4EA33A2EE8B}" type="pres">
      <dgm:prSet presAssocID="{39D7391C-DADA-464C-A67F-1B865183DB65}" presName="linNode" presStyleCnt="0"/>
      <dgm:spPr/>
    </dgm:pt>
    <dgm:pt modelId="{C868C2B4-A7FE-413C-8509-F306E4E3636B}" type="pres">
      <dgm:prSet presAssocID="{39D7391C-DADA-464C-A67F-1B865183DB65}" presName="parentText" presStyleLbl="node1" presStyleIdx="3" presStyleCnt="5" custScaleX="211471" custLinFactNeighborX="1381" custLinFactNeighborY="390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265382-DAF7-47F3-B81C-F5E531A6A656}" type="pres">
      <dgm:prSet presAssocID="{C6175E56-9B0D-4764-8128-75125CC5B252}" presName="sp" presStyleCnt="0"/>
      <dgm:spPr/>
    </dgm:pt>
    <dgm:pt modelId="{DB17215D-C775-4F2D-9999-F23ACF21524A}" type="pres">
      <dgm:prSet presAssocID="{9C94D2D8-B7E1-4F42-9F5F-1078B93ADE77}" presName="linNode" presStyleCnt="0"/>
      <dgm:spPr/>
    </dgm:pt>
    <dgm:pt modelId="{2E89C4E7-277D-46F3-B3B7-8577EEC5ABEA}" type="pres">
      <dgm:prSet presAssocID="{9C94D2D8-B7E1-4F42-9F5F-1078B93ADE77}" presName="parentText" presStyleLbl="node1" presStyleIdx="4" presStyleCnt="5" custScaleX="23889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7FF984C-E988-45F2-ACC6-79E468E5BF9F}" type="presOf" srcId="{39D7391C-DADA-464C-A67F-1B865183DB65}" destId="{C868C2B4-A7FE-413C-8509-F306E4E3636B}" srcOrd="0" destOrd="0" presId="urn:microsoft.com/office/officeart/2005/8/layout/vList5"/>
    <dgm:cxn modelId="{FE5AF99D-E080-4A9D-B9FC-94FA1683958E}" srcId="{4673B28B-F6FC-4EF4-9B9D-FC864D8C4D75}" destId="{39D7391C-DADA-464C-A67F-1B865183DB65}" srcOrd="3" destOrd="0" parTransId="{FB60D3AF-4C4C-4E23-A1AC-2EB41FABD0CD}" sibTransId="{C6175E56-9B0D-4764-8128-75125CC5B252}"/>
    <dgm:cxn modelId="{0F448C3B-9BF7-4258-9074-434160957183}" type="presOf" srcId="{9C94D2D8-B7E1-4F42-9F5F-1078B93ADE77}" destId="{2E89C4E7-277D-46F3-B3B7-8577EEC5ABEA}" srcOrd="0" destOrd="0" presId="urn:microsoft.com/office/officeart/2005/8/layout/vList5"/>
    <dgm:cxn modelId="{459534A5-1CB3-4B42-BA1F-9B6ADCCCEB90}" srcId="{4673B28B-F6FC-4EF4-9B9D-FC864D8C4D75}" destId="{0653552D-A5DA-49D8-8A27-BA86395D1A8B}" srcOrd="2" destOrd="0" parTransId="{C2222BFA-3948-42F3-8268-3B3D455AE1EC}" sibTransId="{011C8CE2-4135-45F4-BC83-BD5076508057}"/>
    <dgm:cxn modelId="{F62E2FE1-0E6D-4197-80CD-080640F1EA48}" type="presOf" srcId="{0653552D-A5DA-49D8-8A27-BA86395D1A8B}" destId="{D59071D9-83CE-40A4-86E1-E5755EE45967}" srcOrd="0" destOrd="0" presId="urn:microsoft.com/office/officeart/2005/8/layout/vList5"/>
    <dgm:cxn modelId="{D4B160D8-5B6B-43DC-97DA-EE47D25FAB5B}" type="presOf" srcId="{4673B28B-F6FC-4EF4-9B9D-FC864D8C4D75}" destId="{BAF0D993-22E2-4B27-83D2-C4047689230B}" srcOrd="0" destOrd="0" presId="urn:microsoft.com/office/officeart/2005/8/layout/vList5"/>
    <dgm:cxn modelId="{6CEE16F1-81E8-47D5-8AD0-4CA128DFB665}" srcId="{4673B28B-F6FC-4EF4-9B9D-FC864D8C4D75}" destId="{3FF47D69-D836-4603-9ABC-BC3E5B202874}" srcOrd="1" destOrd="0" parTransId="{2B013A2C-254D-45C8-BB48-6BBF97177B44}" sibTransId="{3AE33413-92EE-4073-B144-F0119219168C}"/>
    <dgm:cxn modelId="{93A8023F-5840-49D5-8346-D790B36AC316}" srcId="{4673B28B-F6FC-4EF4-9B9D-FC864D8C4D75}" destId="{58B26E99-9834-41EE-AB3C-D38CD9F9A9E4}" srcOrd="0" destOrd="0" parTransId="{AD0D689B-ECAB-463F-B1E8-5540F94D3D3D}" sibTransId="{DF60D1E1-E8BC-4E1E-9A6C-E93C30B29003}"/>
    <dgm:cxn modelId="{49853895-E48C-476C-A122-23C72DD3BE61}" type="presOf" srcId="{58B26E99-9834-41EE-AB3C-D38CD9F9A9E4}" destId="{505685BB-07A1-4B7D-853B-4CF37FA6C18E}" srcOrd="0" destOrd="0" presId="urn:microsoft.com/office/officeart/2005/8/layout/vList5"/>
    <dgm:cxn modelId="{9D67D9BF-C46C-48CF-8056-375610CE8948}" srcId="{4673B28B-F6FC-4EF4-9B9D-FC864D8C4D75}" destId="{9C94D2D8-B7E1-4F42-9F5F-1078B93ADE77}" srcOrd="4" destOrd="0" parTransId="{6C68AD3A-B81E-4E1F-B224-77987C6CFA72}" sibTransId="{0AC41D32-0546-47EA-B383-8FF0501E8163}"/>
    <dgm:cxn modelId="{A2D48D52-A5CF-4D84-AE29-EB19DF4EED46}" type="presOf" srcId="{3FF47D69-D836-4603-9ABC-BC3E5B202874}" destId="{56CA3BB1-1ACD-4C12-9265-EA59E587EA62}" srcOrd="0" destOrd="0" presId="urn:microsoft.com/office/officeart/2005/8/layout/vList5"/>
    <dgm:cxn modelId="{517903C1-3563-46F2-82D7-3F841C1A1F2F}" type="presParOf" srcId="{BAF0D993-22E2-4B27-83D2-C4047689230B}" destId="{967DBBC4-E5A1-41E6-B0C9-00E22A9F262C}" srcOrd="0" destOrd="0" presId="urn:microsoft.com/office/officeart/2005/8/layout/vList5"/>
    <dgm:cxn modelId="{9767DFA2-66C0-41E1-AC6E-474598E433BA}" type="presParOf" srcId="{967DBBC4-E5A1-41E6-B0C9-00E22A9F262C}" destId="{505685BB-07A1-4B7D-853B-4CF37FA6C18E}" srcOrd="0" destOrd="0" presId="urn:microsoft.com/office/officeart/2005/8/layout/vList5"/>
    <dgm:cxn modelId="{0A027547-4978-44EA-A212-8DBA8BA9D60C}" type="presParOf" srcId="{BAF0D993-22E2-4B27-83D2-C4047689230B}" destId="{40B87AA5-B6A9-4211-8321-9BF4C154B4F8}" srcOrd="1" destOrd="0" presId="urn:microsoft.com/office/officeart/2005/8/layout/vList5"/>
    <dgm:cxn modelId="{663C0D1F-BEB5-48BE-91E5-954B9AFA9AEA}" type="presParOf" srcId="{BAF0D993-22E2-4B27-83D2-C4047689230B}" destId="{113AC671-49CC-4BE4-BD4B-B8BBAD478511}" srcOrd="2" destOrd="0" presId="urn:microsoft.com/office/officeart/2005/8/layout/vList5"/>
    <dgm:cxn modelId="{FFDB80BA-468C-4088-83DB-A06AE46C44CF}" type="presParOf" srcId="{113AC671-49CC-4BE4-BD4B-B8BBAD478511}" destId="{56CA3BB1-1ACD-4C12-9265-EA59E587EA62}" srcOrd="0" destOrd="0" presId="urn:microsoft.com/office/officeart/2005/8/layout/vList5"/>
    <dgm:cxn modelId="{EC2AFC92-5678-4B32-8233-116C18DC198B}" type="presParOf" srcId="{BAF0D993-22E2-4B27-83D2-C4047689230B}" destId="{3FA2D857-5638-4BC7-8199-89D8B3270385}" srcOrd="3" destOrd="0" presId="urn:microsoft.com/office/officeart/2005/8/layout/vList5"/>
    <dgm:cxn modelId="{FC96A09E-398F-432D-AD54-E6222CFE8E46}" type="presParOf" srcId="{BAF0D993-22E2-4B27-83D2-C4047689230B}" destId="{EFFC91F7-DDB4-468A-8CCC-4824D22433C3}" srcOrd="4" destOrd="0" presId="urn:microsoft.com/office/officeart/2005/8/layout/vList5"/>
    <dgm:cxn modelId="{1EEC7D1B-6B65-41AD-A175-1AAD17643D66}" type="presParOf" srcId="{EFFC91F7-DDB4-468A-8CCC-4824D22433C3}" destId="{D59071D9-83CE-40A4-86E1-E5755EE45967}" srcOrd="0" destOrd="0" presId="urn:microsoft.com/office/officeart/2005/8/layout/vList5"/>
    <dgm:cxn modelId="{CA0619CC-C544-4338-8426-90DA415ED134}" type="presParOf" srcId="{BAF0D993-22E2-4B27-83D2-C4047689230B}" destId="{BB86571F-4A2E-4808-836E-71F9B08F1891}" srcOrd="5" destOrd="0" presId="urn:microsoft.com/office/officeart/2005/8/layout/vList5"/>
    <dgm:cxn modelId="{8ED743A3-C803-426E-941C-1A15684D8AE7}" type="presParOf" srcId="{BAF0D993-22E2-4B27-83D2-C4047689230B}" destId="{E19CAFD7-110F-4091-A6CA-C4EA33A2EE8B}" srcOrd="6" destOrd="0" presId="urn:microsoft.com/office/officeart/2005/8/layout/vList5"/>
    <dgm:cxn modelId="{165B8D59-E812-4955-967A-EBA6841C691C}" type="presParOf" srcId="{E19CAFD7-110F-4091-A6CA-C4EA33A2EE8B}" destId="{C868C2B4-A7FE-413C-8509-F306E4E3636B}" srcOrd="0" destOrd="0" presId="urn:microsoft.com/office/officeart/2005/8/layout/vList5"/>
    <dgm:cxn modelId="{142FE587-327B-48D7-AB0C-6E57F04E54C6}" type="presParOf" srcId="{BAF0D993-22E2-4B27-83D2-C4047689230B}" destId="{D5265382-DAF7-47F3-B81C-F5E531A6A656}" srcOrd="7" destOrd="0" presId="urn:microsoft.com/office/officeart/2005/8/layout/vList5"/>
    <dgm:cxn modelId="{B871BE6E-9F2E-455E-84AA-D4A64BED3098}" type="presParOf" srcId="{BAF0D993-22E2-4B27-83D2-C4047689230B}" destId="{DB17215D-C775-4F2D-9999-F23ACF21524A}" srcOrd="8" destOrd="0" presId="urn:microsoft.com/office/officeart/2005/8/layout/vList5"/>
    <dgm:cxn modelId="{8107AB68-9E79-420E-BA79-4B9D5134167D}" type="presParOf" srcId="{DB17215D-C775-4F2D-9999-F23ACF21524A}" destId="{2E89C4E7-277D-46F3-B3B7-8577EEC5ABEA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3EDF1118-B503-4C06-9F2B-796E8F51287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1744E677-8EB8-4623-8C82-A8309345050F}">
      <dgm:prSet/>
      <dgm:spPr/>
      <dgm:t>
        <a:bodyPr/>
        <a:lstStyle/>
        <a:p>
          <a:pPr algn="ctr" rtl="0"/>
          <a:r>
            <a:rPr lang="ru-RU" b="1" smtClean="0"/>
            <a:t>Буржуазное государство и право</a:t>
          </a:r>
          <a:r>
            <a:rPr lang="ru-RU" smtClean="0"/>
            <a:t/>
          </a:r>
          <a:br>
            <a:rPr lang="ru-RU" smtClean="0"/>
          </a:br>
          <a:endParaRPr lang="ru-RU"/>
        </a:p>
      </dgm:t>
    </dgm:pt>
    <dgm:pt modelId="{370A722E-0D1A-48F5-B461-5268C905641A}" type="parTrans" cxnId="{474EDFF4-6B7A-476E-ABA3-45BFFC61CC0C}">
      <dgm:prSet/>
      <dgm:spPr/>
      <dgm:t>
        <a:bodyPr/>
        <a:lstStyle/>
        <a:p>
          <a:endParaRPr lang="ru-RU"/>
        </a:p>
      </dgm:t>
    </dgm:pt>
    <dgm:pt modelId="{42F6D12A-C0F7-4072-855E-D3BAEEE40F16}" type="sibTrans" cxnId="{474EDFF4-6B7A-476E-ABA3-45BFFC61CC0C}">
      <dgm:prSet/>
      <dgm:spPr/>
      <dgm:t>
        <a:bodyPr/>
        <a:lstStyle/>
        <a:p>
          <a:endParaRPr lang="ru-RU"/>
        </a:p>
      </dgm:t>
    </dgm:pt>
    <dgm:pt modelId="{927A9020-88BA-4050-ABC1-398B2654F554}" type="pres">
      <dgm:prSet presAssocID="{3EDF1118-B503-4C06-9F2B-796E8F51287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65C1107-ACEE-4572-BE16-B09FE41C1479}" type="pres">
      <dgm:prSet presAssocID="{1744E677-8EB8-4623-8C82-A8309345050F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74EDFF4-6B7A-476E-ABA3-45BFFC61CC0C}" srcId="{3EDF1118-B503-4C06-9F2B-796E8F512873}" destId="{1744E677-8EB8-4623-8C82-A8309345050F}" srcOrd="0" destOrd="0" parTransId="{370A722E-0D1A-48F5-B461-5268C905641A}" sibTransId="{42F6D12A-C0F7-4072-855E-D3BAEEE40F16}"/>
    <dgm:cxn modelId="{BC952F88-AE5F-41F8-B213-527004EFDD37}" type="presOf" srcId="{1744E677-8EB8-4623-8C82-A8309345050F}" destId="{165C1107-ACEE-4572-BE16-B09FE41C1479}" srcOrd="0" destOrd="0" presId="urn:microsoft.com/office/officeart/2005/8/layout/vList2"/>
    <dgm:cxn modelId="{21F56684-47A2-4CFF-BEAC-4C4ABE2FB8EF}" type="presOf" srcId="{3EDF1118-B503-4C06-9F2B-796E8F512873}" destId="{927A9020-88BA-4050-ABC1-398B2654F554}" srcOrd="0" destOrd="0" presId="urn:microsoft.com/office/officeart/2005/8/layout/vList2"/>
    <dgm:cxn modelId="{BE2A150E-D072-421C-8389-889C6E4895C8}" type="presParOf" srcId="{927A9020-88BA-4050-ABC1-398B2654F554}" destId="{165C1107-ACEE-4572-BE16-B09FE41C147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F97CCEC4-7511-40EF-A9AE-F13C608F38BD}" type="doc">
      <dgm:prSet loTypeId="urn:microsoft.com/office/officeart/2005/8/layout/vList3" loCatId="list" qsTypeId="urn:microsoft.com/office/officeart/2005/8/quickstyle/simple5" qsCatId="simple" csTypeId="urn:microsoft.com/office/officeart/2005/8/colors/colorful2" csCatId="colorful"/>
      <dgm:spPr/>
      <dgm:t>
        <a:bodyPr/>
        <a:lstStyle/>
        <a:p>
          <a:endParaRPr lang="ru-RU"/>
        </a:p>
      </dgm:t>
    </dgm:pt>
    <dgm:pt modelId="{47218180-E6AD-4A36-9DC4-8E5DEDF2FADA}">
      <dgm:prSet/>
      <dgm:spPr/>
      <dgm:t>
        <a:bodyPr/>
        <a:lstStyle/>
        <a:p>
          <a:pPr rtl="0"/>
          <a:r>
            <a:rPr lang="ru-RU" b="1" dirty="0" smtClean="0"/>
            <a:t>Российское государство и право в период буржуазно-демократических реформ — 2-я пол. XIX в.</a:t>
          </a:r>
          <a:endParaRPr lang="ru-RU" b="1" dirty="0"/>
        </a:p>
      </dgm:t>
    </dgm:pt>
    <dgm:pt modelId="{55613624-5F4D-4184-AFCE-D86A4FDD21B3}" type="parTrans" cxnId="{EDC05FBD-46C2-401A-8587-1ACB7B1213A5}">
      <dgm:prSet/>
      <dgm:spPr/>
      <dgm:t>
        <a:bodyPr/>
        <a:lstStyle/>
        <a:p>
          <a:endParaRPr lang="ru-RU"/>
        </a:p>
      </dgm:t>
    </dgm:pt>
    <dgm:pt modelId="{64D73CCE-C540-46A4-AF1A-A14A5F53DB98}" type="sibTrans" cxnId="{EDC05FBD-46C2-401A-8587-1ACB7B1213A5}">
      <dgm:prSet/>
      <dgm:spPr/>
      <dgm:t>
        <a:bodyPr/>
        <a:lstStyle/>
        <a:p>
          <a:endParaRPr lang="ru-RU"/>
        </a:p>
      </dgm:t>
    </dgm:pt>
    <dgm:pt modelId="{3DA6F2D0-92A8-4628-B8A6-6FFE579824D2}">
      <dgm:prSet/>
      <dgm:spPr/>
      <dgm:t>
        <a:bodyPr/>
        <a:lstStyle/>
        <a:p>
          <a:pPr rtl="0"/>
          <a:r>
            <a:rPr lang="ru-RU" b="1" dirty="0" smtClean="0"/>
            <a:t>Российское государство и право в период формирования основ конституционной монархии — нач. XX в. — февраль 1917 г.</a:t>
          </a:r>
          <a:endParaRPr lang="ru-RU" b="1" dirty="0"/>
        </a:p>
      </dgm:t>
    </dgm:pt>
    <dgm:pt modelId="{EDD06352-98B7-4367-B316-827930C6B25F}" type="parTrans" cxnId="{0141AFDC-9BAF-4C00-8617-E3B2430059EB}">
      <dgm:prSet/>
      <dgm:spPr/>
      <dgm:t>
        <a:bodyPr/>
        <a:lstStyle/>
        <a:p>
          <a:endParaRPr lang="ru-RU"/>
        </a:p>
      </dgm:t>
    </dgm:pt>
    <dgm:pt modelId="{16177AD2-93A7-4571-B747-08FC2A3DDB93}" type="sibTrans" cxnId="{0141AFDC-9BAF-4C00-8617-E3B2430059EB}">
      <dgm:prSet/>
      <dgm:spPr/>
      <dgm:t>
        <a:bodyPr/>
        <a:lstStyle/>
        <a:p>
          <a:endParaRPr lang="ru-RU"/>
        </a:p>
      </dgm:t>
    </dgm:pt>
    <dgm:pt modelId="{AE9CF8C4-F296-4A96-AD1F-939636FF0424}">
      <dgm:prSet/>
      <dgm:spPr/>
      <dgm:t>
        <a:bodyPr/>
        <a:lstStyle/>
        <a:p>
          <a:pPr rtl="0"/>
          <a:r>
            <a:rPr lang="ru-RU" b="1" dirty="0" smtClean="0"/>
            <a:t>Российское государство и право в период буржуазно-демократической республики (февраль—октябрь 1917)</a:t>
          </a:r>
          <a:endParaRPr lang="ru-RU" b="1" dirty="0"/>
        </a:p>
      </dgm:t>
    </dgm:pt>
    <dgm:pt modelId="{CE9552E0-106B-450E-806F-8448A646E75B}" type="parTrans" cxnId="{09387CD3-9E17-4AD1-8004-A13FBE639F87}">
      <dgm:prSet/>
      <dgm:spPr/>
      <dgm:t>
        <a:bodyPr/>
        <a:lstStyle/>
        <a:p>
          <a:endParaRPr lang="ru-RU"/>
        </a:p>
      </dgm:t>
    </dgm:pt>
    <dgm:pt modelId="{F2A0AF84-C62B-4AB3-B58B-C2E023F1193D}" type="sibTrans" cxnId="{09387CD3-9E17-4AD1-8004-A13FBE639F87}">
      <dgm:prSet/>
      <dgm:spPr/>
      <dgm:t>
        <a:bodyPr/>
        <a:lstStyle/>
        <a:p>
          <a:endParaRPr lang="ru-RU"/>
        </a:p>
      </dgm:t>
    </dgm:pt>
    <dgm:pt modelId="{53674B26-4C0D-4C47-933A-F118FC3D8C92}" type="pres">
      <dgm:prSet presAssocID="{F97CCEC4-7511-40EF-A9AE-F13C608F38BD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99C9F1C-3442-4B82-B2F2-27CA1755D886}" type="pres">
      <dgm:prSet presAssocID="{47218180-E6AD-4A36-9DC4-8E5DEDF2FADA}" presName="composite" presStyleCnt="0"/>
      <dgm:spPr/>
    </dgm:pt>
    <dgm:pt modelId="{EB93BB5E-3060-4079-86C7-54D726BC8327}" type="pres">
      <dgm:prSet presAssocID="{47218180-E6AD-4A36-9DC4-8E5DEDF2FADA}" presName="imgShp" presStyleLbl="fgImgPlace1" presStyleIdx="0" presStyleCnt="3"/>
      <dgm:spPr/>
    </dgm:pt>
    <dgm:pt modelId="{5AB1E03A-E911-4B4A-86E5-CE29558B8E29}" type="pres">
      <dgm:prSet presAssocID="{47218180-E6AD-4A36-9DC4-8E5DEDF2FADA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C844B3-8B5C-4AB6-B8C9-8B1B489FE149}" type="pres">
      <dgm:prSet presAssocID="{64D73CCE-C540-46A4-AF1A-A14A5F53DB98}" presName="spacing" presStyleCnt="0"/>
      <dgm:spPr/>
    </dgm:pt>
    <dgm:pt modelId="{323D4EFB-2523-45D9-A037-197CD4C6E7E0}" type="pres">
      <dgm:prSet presAssocID="{3DA6F2D0-92A8-4628-B8A6-6FFE579824D2}" presName="composite" presStyleCnt="0"/>
      <dgm:spPr/>
    </dgm:pt>
    <dgm:pt modelId="{678D0BC9-9CE4-47CC-8649-637DCE575400}" type="pres">
      <dgm:prSet presAssocID="{3DA6F2D0-92A8-4628-B8A6-6FFE579824D2}" presName="imgShp" presStyleLbl="fgImgPlace1" presStyleIdx="1" presStyleCnt="3"/>
      <dgm:spPr/>
    </dgm:pt>
    <dgm:pt modelId="{D0282FB1-DFE3-419D-BCA7-BD7EE4A8158E}" type="pres">
      <dgm:prSet presAssocID="{3DA6F2D0-92A8-4628-B8A6-6FFE579824D2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56DBDE-604C-46F4-B2FC-2B0A8AB47D45}" type="pres">
      <dgm:prSet presAssocID="{16177AD2-93A7-4571-B747-08FC2A3DDB93}" presName="spacing" presStyleCnt="0"/>
      <dgm:spPr/>
    </dgm:pt>
    <dgm:pt modelId="{562ADB94-85B9-46E6-844B-525655A60664}" type="pres">
      <dgm:prSet presAssocID="{AE9CF8C4-F296-4A96-AD1F-939636FF0424}" presName="composite" presStyleCnt="0"/>
      <dgm:spPr/>
    </dgm:pt>
    <dgm:pt modelId="{25044AD1-0BD6-47B7-AB5D-66A65BAA303C}" type="pres">
      <dgm:prSet presAssocID="{AE9CF8C4-F296-4A96-AD1F-939636FF0424}" presName="imgShp" presStyleLbl="fgImgPlace1" presStyleIdx="2" presStyleCnt="3"/>
      <dgm:spPr/>
    </dgm:pt>
    <dgm:pt modelId="{DEFF5E15-A8AD-4A63-AC14-EB924DA11320}" type="pres">
      <dgm:prSet presAssocID="{AE9CF8C4-F296-4A96-AD1F-939636FF0424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DC05FBD-46C2-401A-8587-1ACB7B1213A5}" srcId="{F97CCEC4-7511-40EF-A9AE-F13C608F38BD}" destId="{47218180-E6AD-4A36-9DC4-8E5DEDF2FADA}" srcOrd="0" destOrd="0" parTransId="{55613624-5F4D-4184-AFCE-D86A4FDD21B3}" sibTransId="{64D73CCE-C540-46A4-AF1A-A14A5F53DB98}"/>
    <dgm:cxn modelId="{0141AFDC-9BAF-4C00-8617-E3B2430059EB}" srcId="{F97CCEC4-7511-40EF-A9AE-F13C608F38BD}" destId="{3DA6F2D0-92A8-4628-B8A6-6FFE579824D2}" srcOrd="1" destOrd="0" parTransId="{EDD06352-98B7-4367-B316-827930C6B25F}" sibTransId="{16177AD2-93A7-4571-B747-08FC2A3DDB93}"/>
    <dgm:cxn modelId="{09387CD3-9E17-4AD1-8004-A13FBE639F87}" srcId="{F97CCEC4-7511-40EF-A9AE-F13C608F38BD}" destId="{AE9CF8C4-F296-4A96-AD1F-939636FF0424}" srcOrd="2" destOrd="0" parTransId="{CE9552E0-106B-450E-806F-8448A646E75B}" sibTransId="{F2A0AF84-C62B-4AB3-B58B-C2E023F1193D}"/>
    <dgm:cxn modelId="{AE08833E-7524-4D98-9C69-ED52896B0562}" type="presOf" srcId="{AE9CF8C4-F296-4A96-AD1F-939636FF0424}" destId="{DEFF5E15-A8AD-4A63-AC14-EB924DA11320}" srcOrd="0" destOrd="0" presId="urn:microsoft.com/office/officeart/2005/8/layout/vList3"/>
    <dgm:cxn modelId="{39896FB6-4D93-4494-8B42-8BA36E717825}" type="presOf" srcId="{3DA6F2D0-92A8-4628-B8A6-6FFE579824D2}" destId="{D0282FB1-DFE3-419D-BCA7-BD7EE4A8158E}" srcOrd="0" destOrd="0" presId="urn:microsoft.com/office/officeart/2005/8/layout/vList3"/>
    <dgm:cxn modelId="{99FD45CF-6196-4758-B9EB-FC9BB1486C8A}" type="presOf" srcId="{47218180-E6AD-4A36-9DC4-8E5DEDF2FADA}" destId="{5AB1E03A-E911-4B4A-86E5-CE29558B8E29}" srcOrd="0" destOrd="0" presId="urn:microsoft.com/office/officeart/2005/8/layout/vList3"/>
    <dgm:cxn modelId="{7A3B9309-EF7D-4A95-AA59-357318108F0F}" type="presOf" srcId="{F97CCEC4-7511-40EF-A9AE-F13C608F38BD}" destId="{53674B26-4C0D-4C47-933A-F118FC3D8C92}" srcOrd="0" destOrd="0" presId="urn:microsoft.com/office/officeart/2005/8/layout/vList3"/>
    <dgm:cxn modelId="{C644FE63-3F4C-4170-9E1C-A4DB9D2EB275}" type="presParOf" srcId="{53674B26-4C0D-4C47-933A-F118FC3D8C92}" destId="{C99C9F1C-3442-4B82-B2F2-27CA1755D886}" srcOrd="0" destOrd="0" presId="urn:microsoft.com/office/officeart/2005/8/layout/vList3"/>
    <dgm:cxn modelId="{B656954B-C06E-48E1-B4B5-A99FE45B3981}" type="presParOf" srcId="{C99C9F1C-3442-4B82-B2F2-27CA1755D886}" destId="{EB93BB5E-3060-4079-86C7-54D726BC8327}" srcOrd="0" destOrd="0" presId="urn:microsoft.com/office/officeart/2005/8/layout/vList3"/>
    <dgm:cxn modelId="{0AFCB579-822C-48D6-AEA1-578637759D0D}" type="presParOf" srcId="{C99C9F1C-3442-4B82-B2F2-27CA1755D886}" destId="{5AB1E03A-E911-4B4A-86E5-CE29558B8E29}" srcOrd="1" destOrd="0" presId="urn:microsoft.com/office/officeart/2005/8/layout/vList3"/>
    <dgm:cxn modelId="{64BAE5F3-6547-462E-8C16-A841316E71FF}" type="presParOf" srcId="{53674B26-4C0D-4C47-933A-F118FC3D8C92}" destId="{1AC844B3-8B5C-4AB6-B8C9-8B1B489FE149}" srcOrd="1" destOrd="0" presId="urn:microsoft.com/office/officeart/2005/8/layout/vList3"/>
    <dgm:cxn modelId="{0CB3EC4A-96B5-47EB-84EB-FC1E03B0DA2A}" type="presParOf" srcId="{53674B26-4C0D-4C47-933A-F118FC3D8C92}" destId="{323D4EFB-2523-45D9-A037-197CD4C6E7E0}" srcOrd="2" destOrd="0" presId="urn:microsoft.com/office/officeart/2005/8/layout/vList3"/>
    <dgm:cxn modelId="{4120C787-200F-4473-AF05-CB6945224259}" type="presParOf" srcId="{323D4EFB-2523-45D9-A037-197CD4C6E7E0}" destId="{678D0BC9-9CE4-47CC-8649-637DCE575400}" srcOrd="0" destOrd="0" presId="urn:microsoft.com/office/officeart/2005/8/layout/vList3"/>
    <dgm:cxn modelId="{501F1AB9-6115-4057-8314-D80E57C3EAAD}" type="presParOf" srcId="{323D4EFB-2523-45D9-A037-197CD4C6E7E0}" destId="{D0282FB1-DFE3-419D-BCA7-BD7EE4A8158E}" srcOrd="1" destOrd="0" presId="urn:microsoft.com/office/officeart/2005/8/layout/vList3"/>
    <dgm:cxn modelId="{852291DF-2B65-4713-97FC-B28B56FDA4C8}" type="presParOf" srcId="{53674B26-4C0D-4C47-933A-F118FC3D8C92}" destId="{C356DBDE-604C-46F4-B2FC-2B0A8AB47D45}" srcOrd="3" destOrd="0" presId="urn:microsoft.com/office/officeart/2005/8/layout/vList3"/>
    <dgm:cxn modelId="{3B9E5C11-DE38-4E78-83E8-52552465C729}" type="presParOf" srcId="{53674B26-4C0D-4C47-933A-F118FC3D8C92}" destId="{562ADB94-85B9-46E6-844B-525655A60664}" srcOrd="4" destOrd="0" presId="urn:microsoft.com/office/officeart/2005/8/layout/vList3"/>
    <dgm:cxn modelId="{B5D141D9-9EC0-4DC3-A07C-77BF006ABC26}" type="presParOf" srcId="{562ADB94-85B9-46E6-844B-525655A60664}" destId="{25044AD1-0BD6-47B7-AB5D-66A65BAA303C}" srcOrd="0" destOrd="0" presId="urn:microsoft.com/office/officeart/2005/8/layout/vList3"/>
    <dgm:cxn modelId="{B87FC5AC-87E6-4CFE-975A-257AEE071151}" type="presParOf" srcId="{562ADB94-85B9-46E6-844B-525655A60664}" destId="{DEFF5E15-A8AD-4A63-AC14-EB924DA11320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514D99FF-112C-4F86-ADFF-E633EF09F2CE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0BA5B5E-DCC3-41BD-A2D0-0D1E5C184BC9}">
      <dgm:prSet custT="1"/>
      <dgm:spPr/>
      <dgm:t>
        <a:bodyPr/>
        <a:lstStyle/>
        <a:p>
          <a:pPr algn="ctr" rtl="0"/>
          <a:endParaRPr lang="ru-RU" sz="1600" b="1" dirty="0" smtClean="0"/>
        </a:p>
        <a:p>
          <a:pPr algn="ctr" rtl="0"/>
          <a:r>
            <a:rPr lang="ru-RU" sz="3200" b="1" dirty="0" smtClean="0"/>
            <a:t>Советское государство и право</a:t>
          </a:r>
          <a:r>
            <a:rPr lang="ru-RU" sz="1600" dirty="0" smtClean="0"/>
            <a:t/>
          </a:r>
          <a:br>
            <a:rPr lang="ru-RU" sz="1600" dirty="0" smtClean="0"/>
          </a:br>
          <a:endParaRPr lang="ru-RU" sz="1600" dirty="0"/>
        </a:p>
      </dgm:t>
    </dgm:pt>
    <dgm:pt modelId="{897370DA-1651-4BFE-ADB2-026512598F56}" type="parTrans" cxnId="{505D7A5C-1AB1-4AC2-9C72-3F94ADF7F4BB}">
      <dgm:prSet/>
      <dgm:spPr/>
      <dgm:t>
        <a:bodyPr/>
        <a:lstStyle/>
        <a:p>
          <a:endParaRPr lang="ru-RU"/>
        </a:p>
      </dgm:t>
    </dgm:pt>
    <dgm:pt modelId="{E87E6344-BD97-4E89-B0BD-31A56688C900}" type="sibTrans" cxnId="{505D7A5C-1AB1-4AC2-9C72-3F94ADF7F4BB}">
      <dgm:prSet/>
      <dgm:spPr/>
      <dgm:t>
        <a:bodyPr/>
        <a:lstStyle/>
        <a:p>
          <a:endParaRPr lang="ru-RU"/>
        </a:p>
      </dgm:t>
    </dgm:pt>
    <dgm:pt modelId="{AC808BA1-8946-407A-9185-D6C88AA653B0}" type="pres">
      <dgm:prSet presAssocID="{514D99FF-112C-4F86-ADFF-E633EF09F2C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3916B1A-D599-44FF-8A68-F6A437AD7E2D}" type="pres">
      <dgm:prSet presAssocID="{B0BA5B5E-DCC3-41BD-A2D0-0D1E5C184BC9}" presName="parentText" presStyleLbl="node1" presStyleIdx="0" presStyleCnt="1" custLinFactNeighborX="-82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8D57154-7568-42AF-9FA8-DD65AC90CA1E}" type="presOf" srcId="{B0BA5B5E-DCC3-41BD-A2D0-0D1E5C184BC9}" destId="{63916B1A-D599-44FF-8A68-F6A437AD7E2D}" srcOrd="0" destOrd="0" presId="urn:microsoft.com/office/officeart/2005/8/layout/vList2"/>
    <dgm:cxn modelId="{A9F44285-0801-4103-AF76-193D57F68698}" type="presOf" srcId="{514D99FF-112C-4F86-ADFF-E633EF09F2CE}" destId="{AC808BA1-8946-407A-9185-D6C88AA653B0}" srcOrd="0" destOrd="0" presId="urn:microsoft.com/office/officeart/2005/8/layout/vList2"/>
    <dgm:cxn modelId="{505D7A5C-1AB1-4AC2-9C72-3F94ADF7F4BB}" srcId="{514D99FF-112C-4F86-ADFF-E633EF09F2CE}" destId="{B0BA5B5E-DCC3-41BD-A2D0-0D1E5C184BC9}" srcOrd="0" destOrd="0" parTransId="{897370DA-1651-4BFE-ADB2-026512598F56}" sibTransId="{E87E6344-BD97-4E89-B0BD-31A56688C900}"/>
    <dgm:cxn modelId="{442000A4-7F02-425C-B92F-294FA970D4B9}" type="presParOf" srcId="{AC808BA1-8946-407A-9185-D6C88AA653B0}" destId="{63916B1A-D599-44FF-8A68-F6A437AD7E2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132A116F-AABF-40F4-9006-E995D6C47C83}" type="doc">
      <dgm:prSet loTypeId="urn:microsoft.com/office/officeart/2005/8/layout/vList3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ru-RU"/>
        </a:p>
      </dgm:t>
    </dgm:pt>
    <dgm:pt modelId="{297EB8D9-1E15-4E93-8FE9-5A234F39D28D}">
      <dgm:prSet custT="1"/>
      <dgm:spPr/>
      <dgm:t>
        <a:bodyPr/>
        <a:lstStyle/>
        <a:p>
          <a:pPr rtl="0"/>
          <a:r>
            <a:rPr lang="ru-RU" sz="1800" b="1" dirty="0" smtClean="0"/>
            <a:t>Создание советского государства и права (октябрь 1917 г. — июль 1918гг.)</a:t>
          </a:r>
          <a:endParaRPr lang="ru-RU" sz="1800" b="1" dirty="0"/>
        </a:p>
      </dgm:t>
    </dgm:pt>
    <dgm:pt modelId="{C74061D0-10DB-4606-A116-F74E9298658F}" type="parTrans" cxnId="{8F20554F-275D-49F2-B45D-933E50BEA54A}">
      <dgm:prSet/>
      <dgm:spPr/>
      <dgm:t>
        <a:bodyPr/>
        <a:lstStyle/>
        <a:p>
          <a:endParaRPr lang="ru-RU"/>
        </a:p>
      </dgm:t>
    </dgm:pt>
    <dgm:pt modelId="{6089C376-5329-4212-BF50-94D45FB185E2}" type="sibTrans" cxnId="{8F20554F-275D-49F2-B45D-933E50BEA54A}">
      <dgm:prSet/>
      <dgm:spPr/>
      <dgm:t>
        <a:bodyPr/>
        <a:lstStyle/>
        <a:p>
          <a:endParaRPr lang="ru-RU"/>
        </a:p>
      </dgm:t>
    </dgm:pt>
    <dgm:pt modelId="{0A9FD1DB-67D3-49C9-8061-DE32D3BEF64B}">
      <dgm:prSet custT="1"/>
      <dgm:spPr/>
      <dgm:t>
        <a:bodyPr/>
        <a:lstStyle/>
        <a:p>
          <a:pPr rtl="0"/>
          <a:r>
            <a:rPr lang="ru-RU" sz="1800" b="1" dirty="0" smtClean="0"/>
            <a:t>Советское государство и право в период Гражданской войны и иностранной военной интервенции (1918—1920гг.)</a:t>
          </a:r>
          <a:endParaRPr lang="ru-RU" sz="1800" b="1" dirty="0"/>
        </a:p>
      </dgm:t>
    </dgm:pt>
    <dgm:pt modelId="{EC106A5E-366B-40BA-97D6-A94D9E8C53AC}" type="parTrans" cxnId="{7FAF4002-07FF-4FC7-9084-C5FF8FFF2A15}">
      <dgm:prSet/>
      <dgm:spPr/>
      <dgm:t>
        <a:bodyPr/>
        <a:lstStyle/>
        <a:p>
          <a:endParaRPr lang="ru-RU"/>
        </a:p>
      </dgm:t>
    </dgm:pt>
    <dgm:pt modelId="{F4387AAB-890E-45F2-984F-C9D3F4F3DB7A}" type="sibTrans" cxnId="{7FAF4002-07FF-4FC7-9084-C5FF8FFF2A15}">
      <dgm:prSet/>
      <dgm:spPr/>
      <dgm:t>
        <a:bodyPr/>
        <a:lstStyle/>
        <a:p>
          <a:endParaRPr lang="ru-RU"/>
        </a:p>
      </dgm:t>
    </dgm:pt>
    <dgm:pt modelId="{3F4D437D-6DDC-4153-9679-C737BF3FBE5E}">
      <dgm:prSet custT="1"/>
      <dgm:spPr/>
      <dgm:t>
        <a:bodyPr/>
        <a:lstStyle/>
        <a:p>
          <a:pPr rtl="0"/>
          <a:r>
            <a:rPr lang="ru-RU" sz="1800" b="1" dirty="0" smtClean="0"/>
            <a:t>Советское государство и право в период нэпа (1921— конец 1920-х г.)</a:t>
          </a:r>
          <a:endParaRPr lang="ru-RU" sz="1800" b="1" dirty="0"/>
        </a:p>
      </dgm:t>
    </dgm:pt>
    <dgm:pt modelId="{41F5D2B4-A545-4C3F-A022-A32AF5F33C63}" type="parTrans" cxnId="{0F24C8A0-02A7-479F-B84E-6AED925BD75C}">
      <dgm:prSet/>
      <dgm:spPr/>
      <dgm:t>
        <a:bodyPr/>
        <a:lstStyle/>
        <a:p>
          <a:endParaRPr lang="ru-RU"/>
        </a:p>
      </dgm:t>
    </dgm:pt>
    <dgm:pt modelId="{81A4CA58-A5C0-4A9D-B11C-09375DE5F725}" type="sibTrans" cxnId="{0F24C8A0-02A7-479F-B84E-6AED925BD75C}">
      <dgm:prSet/>
      <dgm:spPr/>
      <dgm:t>
        <a:bodyPr/>
        <a:lstStyle/>
        <a:p>
          <a:endParaRPr lang="ru-RU"/>
        </a:p>
      </dgm:t>
    </dgm:pt>
    <dgm:pt modelId="{040EF698-D684-419E-B7F8-B893A553994E}">
      <dgm:prSet custT="1"/>
      <dgm:spPr/>
      <dgm:t>
        <a:bodyPr/>
        <a:lstStyle/>
        <a:p>
          <a:pPr rtl="0"/>
          <a:r>
            <a:rPr lang="ru-RU" sz="1800" b="1" dirty="0" smtClean="0"/>
            <a:t>Советское государство и право в период социалистической реконструкции народного хозяйства (конец 1920-х — 1941 г.)</a:t>
          </a:r>
          <a:endParaRPr lang="ru-RU" sz="1800" b="1" dirty="0"/>
        </a:p>
      </dgm:t>
    </dgm:pt>
    <dgm:pt modelId="{581A2294-FEB2-495D-8B4C-1DACEA2817AD}" type="parTrans" cxnId="{E4BC4596-2269-44B1-9D81-AAE91537D110}">
      <dgm:prSet/>
      <dgm:spPr/>
      <dgm:t>
        <a:bodyPr/>
        <a:lstStyle/>
        <a:p>
          <a:endParaRPr lang="ru-RU"/>
        </a:p>
      </dgm:t>
    </dgm:pt>
    <dgm:pt modelId="{12A1C274-0E20-4060-B72C-1BB992D9E9CF}" type="sibTrans" cxnId="{E4BC4596-2269-44B1-9D81-AAE91537D110}">
      <dgm:prSet/>
      <dgm:spPr/>
      <dgm:t>
        <a:bodyPr/>
        <a:lstStyle/>
        <a:p>
          <a:endParaRPr lang="ru-RU"/>
        </a:p>
      </dgm:t>
    </dgm:pt>
    <dgm:pt modelId="{861720ED-66A1-4BA1-8FA7-48746D5F3E7F}">
      <dgm:prSet custT="1"/>
      <dgm:spPr/>
      <dgm:t>
        <a:bodyPr/>
        <a:lstStyle/>
        <a:p>
          <a:pPr rtl="0"/>
          <a:r>
            <a:rPr lang="ru-RU" sz="1800" b="1" dirty="0" smtClean="0"/>
            <a:t>Советское государство и право в период Великой Отечественной войны (1941—1945гг.)</a:t>
          </a:r>
          <a:endParaRPr lang="ru-RU" sz="1800" b="1" dirty="0"/>
        </a:p>
      </dgm:t>
    </dgm:pt>
    <dgm:pt modelId="{019EBF6C-E937-4E4F-8891-5844411CFBB3}" type="parTrans" cxnId="{C263CCCA-A033-4E88-97AA-F5C23DDBAB9B}">
      <dgm:prSet/>
      <dgm:spPr/>
      <dgm:t>
        <a:bodyPr/>
        <a:lstStyle/>
        <a:p>
          <a:endParaRPr lang="ru-RU"/>
        </a:p>
      </dgm:t>
    </dgm:pt>
    <dgm:pt modelId="{7D35B5CA-B550-452A-8C1B-BE4AC44D3D4D}" type="sibTrans" cxnId="{C263CCCA-A033-4E88-97AA-F5C23DDBAB9B}">
      <dgm:prSet/>
      <dgm:spPr/>
      <dgm:t>
        <a:bodyPr/>
        <a:lstStyle/>
        <a:p>
          <a:endParaRPr lang="ru-RU"/>
        </a:p>
      </dgm:t>
    </dgm:pt>
    <dgm:pt modelId="{EDD2CA4A-67F3-4B9C-9D4B-7F37413DBE84}">
      <dgm:prSet custT="1"/>
      <dgm:spPr/>
      <dgm:t>
        <a:bodyPr/>
        <a:lstStyle/>
        <a:p>
          <a:pPr rtl="0"/>
          <a:r>
            <a:rPr lang="ru-RU" sz="1800" b="1" dirty="0" smtClean="0"/>
            <a:t>Советское государство и право в период дальнейшего строительства социализма (1945—1984гг.)</a:t>
          </a:r>
          <a:endParaRPr lang="ru-RU" sz="1800" b="1" dirty="0"/>
        </a:p>
      </dgm:t>
    </dgm:pt>
    <dgm:pt modelId="{A42A2CB4-1D6A-4A96-B3D3-BD6B33EAA95C}" type="parTrans" cxnId="{443EE7CE-29EB-4475-B673-70697BD20798}">
      <dgm:prSet/>
      <dgm:spPr/>
      <dgm:t>
        <a:bodyPr/>
        <a:lstStyle/>
        <a:p>
          <a:endParaRPr lang="ru-RU"/>
        </a:p>
      </dgm:t>
    </dgm:pt>
    <dgm:pt modelId="{41AA596C-80FD-4B77-927B-1BDCBC0E9597}" type="sibTrans" cxnId="{443EE7CE-29EB-4475-B673-70697BD20798}">
      <dgm:prSet/>
      <dgm:spPr/>
      <dgm:t>
        <a:bodyPr/>
        <a:lstStyle/>
        <a:p>
          <a:endParaRPr lang="ru-RU"/>
        </a:p>
      </dgm:t>
    </dgm:pt>
    <dgm:pt modelId="{691510B0-7B89-4270-A79D-C91BA593F147}">
      <dgm:prSet custT="1"/>
      <dgm:spPr/>
      <dgm:t>
        <a:bodyPr/>
        <a:lstStyle/>
        <a:p>
          <a:pPr rtl="0"/>
          <a:r>
            <a:rPr lang="ru-RU" sz="1800" b="1" dirty="0" smtClean="0"/>
            <a:t>Советское государство и право в период перестройки (1985—1991гг.)</a:t>
          </a:r>
          <a:endParaRPr lang="ru-RU" sz="1800" b="1" dirty="0"/>
        </a:p>
      </dgm:t>
    </dgm:pt>
    <dgm:pt modelId="{FC843AAF-B777-472A-9DED-EE48CA3E5419}" type="parTrans" cxnId="{42B46F63-F3E0-49E3-B811-BFE4DD17D399}">
      <dgm:prSet/>
      <dgm:spPr/>
      <dgm:t>
        <a:bodyPr/>
        <a:lstStyle/>
        <a:p>
          <a:endParaRPr lang="ru-RU"/>
        </a:p>
      </dgm:t>
    </dgm:pt>
    <dgm:pt modelId="{EDCAC887-EC4F-4AE9-A89C-DB1D7A84E510}" type="sibTrans" cxnId="{42B46F63-F3E0-49E3-B811-BFE4DD17D399}">
      <dgm:prSet/>
      <dgm:spPr/>
      <dgm:t>
        <a:bodyPr/>
        <a:lstStyle/>
        <a:p>
          <a:endParaRPr lang="ru-RU"/>
        </a:p>
      </dgm:t>
    </dgm:pt>
    <dgm:pt modelId="{D8B35BD2-E160-4B53-BE17-31422B836C7F}" type="pres">
      <dgm:prSet presAssocID="{132A116F-AABF-40F4-9006-E995D6C47C83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DBB8591-2936-486A-9B2B-F269934E8458}" type="pres">
      <dgm:prSet presAssocID="{297EB8D9-1E15-4E93-8FE9-5A234F39D28D}" presName="composite" presStyleCnt="0"/>
      <dgm:spPr/>
    </dgm:pt>
    <dgm:pt modelId="{B0B01D91-66B8-4FA4-921F-AFF379B34764}" type="pres">
      <dgm:prSet presAssocID="{297EB8D9-1E15-4E93-8FE9-5A234F39D28D}" presName="imgShp" presStyleLbl="fgImgPlace1" presStyleIdx="0" presStyleCnt="7"/>
      <dgm:spPr/>
    </dgm:pt>
    <dgm:pt modelId="{2751ACEB-400B-4EF5-A884-0CF572DB2FD2}" type="pres">
      <dgm:prSet presAssocID="{297EB8D9-1E15-4E93-8FE9-5A234F39D28D}" presName="txShp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4CABCA1-6587-42E7-9BF1-C0B58F9EA119}" type="pres">
      <dgm:prSet presAssocID="{6089C376-5329-4212-BF50-94D45FB185E2}" presName="spacing" presStyleCnt="0"/>
      <dgm:spPr/>
    </dgm:pt>
    <dgm:pt modelId="{848AD0EA-3F60-4532-87CB-AA62A7D03353}" type="pres">
      <dgm:prSet presAssocID="{0A9FD1DB-67D3-49C9-8061-DE32D3BEF64B}" presName="composite" presStyleCnt="0"/>
      <dgm:spPr/>
    </dgm:pt>
    <dgm:pt modelId="{BD451E59-8862-403B-B606-C0A9F9355862}" type="pres">
      <dgm:prSet presAssocID="{0A9FD1DB-67D3-49C9-8061-DE32D3BEF64B}" presName="imgShp" presStyleLbl="fgImgPlace1" presStyleIdx="1" presStyleCnt="7"/>
      <dgm:spPr/>
    </dgm:pt>
    <dgm:pt modelId="{9E0B80EA-3A20-4C9A-A3EA-7C7C2EB146ED}" type="pres">
      <dgm:prSet presAssocID="{0A9FD1DB-67D3-49C9-8061-DE32D3BEF64B}" presName="txShp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B6C916-241A-4951-9767-8B2640110DE8}" type="pres">
      <dgm:prSet presAssocID="{F4387AAB-890E-45F2-984F-C9D3F4F3DB7A}" presName="spacing" presStyleCnt="0"/>
      <dgm:spPr/>
    </dgm:pt>
    <dgm:pt modelId="{AAD5E931-21BF-4B83-B404-C07FB826A4E8}" type="pres">
      <dgm:prSet presAssocID="{3F4D437D-6DDC-4153-9679-C737BF3FBE5E}" presName="composite" presStyleCnt="0"/>
      <dgm:spPr/>
    </dgm:pt>
    <dgm:pt modelId="{FDB3C8FA-54F6-497C-8ED5-F7B4818D8CFF}" type="pres">
      <dgm:prSet presAssocID="{3F4D437D-6DDC-4153-9679-C737BF3FBE5E}" presName="imgShp" presStyleLbl="fgImgPlace1" presStyleIdx="2" presStyleCnt="7"/>
      <dgm:spPr/>
    </dgm:pt>
    <dgm:pt modelId="{B39A04C6-A54C-45C3-ACAD-E1632DC3DA1B}" type="pres">
      <dgm:prSet presAssocID="{3F4D437D-6DDC-4153-9679-C737BF3FBE5E}" presName="txShp" presStyleLbl="node1" presStyleIdx="2" presStyleCnt="7" custLinFactNeighborX="-4670" custLinFactNeighborY="-1100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C40295-0417-4DB9-ABF0-5FBDE8A9A53D}" type="pres">
      <dgm:prSet presAssocID="{81A4CA58-A5C0-4A9D-B11C-09375DE5F725}" presName="spacing" presStyleCnt="0"/>
      <dgm:spPr/>
    </dgm:pt>
    <dgm:pt modelId="{2707E05F-19B8-42B7-A96E-E172F26B3657}" type="pres">
      <dgm:prSet presAssocID="{040EF698-D684-419E-B7F8-B893A553994E}" presName="composite" presStyleCnt="0"/>
      <dgm:spPr/>
    </dgm:pt>
    <dgm:pt modelId="{C2A4BFE0-15B3-44D9-808A-8F76F24247B8}" type="pres">
      <dgm:prSet presAssocID="{040EF698-D684-419E-B7F8-B893A553994E}" presName="imgShp" presStyleLbl="fgImgPlace1" presStyleIdx="3" presStyleCnt="7"/>
      <dgm:spPr/>
    </dgm:pt>
    <dgm:pt modelId="{5050E812-9FA1-40A3-816F-121FAB2EA412}" type="pres">
      <dgm:prSet presAssocID="{040EF698-D684-419E-B7F8-B893A553994E}" presName="txShp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54B2ACD-46DF-48FF-A912-77EE88ECE54E}" type="pres">
      <dgm:prSet presAssocID="{12A1C274-0E20-4060-B72C-1BB992D9E9CF}" presName="spacing" presStyleCnt="0"/>
      <dgm:spPr/>
    </dgm:pt>
    <dgm:pt modelId="{EDFDDBF6-CB22-4658-9A0A-229E4AF6EE3D}" type="pres">
      <dgm:prSet presAssocID="{861720ED-66A1-4BA1-8FA7-48746D5F3E7F}" presName="composite" presStyleCnt="0"/>
      <dgm:spPr/>
    </dgm:pt>
    <dgm:pt modelId="{924876EC-9010-4C4D-95B7-733590205CFC}" type="pres">
      <dgm:prSet presAssocID="{861720ED-66A1-4BA1-8FA7-48746D5F3E7F}" presName="imgShp" presStyleLbl="fgImgPlace1" presStyleIdx="4" presStyleCnt="7"/>
      <dgm:spPr/>
    </dgm:pt>
    <dgm:pt modelId="{55FE485C-D0E0-4F61-B3B7-E1C4CB7287AE}" type="pres">
      <dgm:prSet presAssocID="{861720ED-66A1-4BA1-8FA7-48746D5F3E7F}" presName="txShp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7580F1-A60B-4398-ADDE-0750B19A41EE}" type="pres">
      <dgm:prSet presAssocID="{7D35B5CA-B550-452A-8C1B-BE4AC44D3D4D}" presName="spacing" presStyleCnt="0"/>
      <dgm:spPr/>
    </dgm:pt>
    <dgm:pt modelId="{9A42CDF0-00BD-44FA-AC51-75B02D167784}" type="pres">
      <dgm:prSet presAssocID="{EDD2CA4A-67F3-4B9C-9D4B-7F37413DBE84}" presName="composite" presStyleCnt="0"/>
      <dgm:spPr/>
    </dgm:pt>
    <dgm:pt modelId="{1E0618BF-4CD4-40D2-B44E-679AAE327BA0}" type="pres">
      <dgm:prSet presAssocID="{EDD2CA4A-67F3-4B9C-9D4B-7F37413DBE84}" presName="imgShp" presStyleLbl="fgImgPlace1" presStyleIdx="5" presStyleCnt="7"/>
      <dgm:spPr/>
    </dgm:pt>
    <dgm:pt modelId="{0B9F73AB-84E8-4F08-875A-8419F3055F25}" type="pres">
      <dgm:prSet presAssocID="{EDD2CA4A-67F3-4B9C-9D4B-7F37413DBE84}" presName="txShp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125C94-208B-4E30-92BA-D9D6922329B7}" type="pres">
      <dgm:prSet presAssocID="{41AA596C-80FD-4B77-927B-1BDCBC0E9597}" presName="spacing" presStyleCnt="0"/>
      <dgm:spPr/>
    </dgm:pt>
    <dgm:pt modelId="{D09D1315-7115-43F1-8A4C-5E5B8C7A7CAE}" type="pres">
      <dgm:prSet presAssocID="{691510B0-7B89-4270-A79D-C91BA593F147}" presName="composite" presStyleCnt="0"/>
      <dgm:spPr/>
    </dgm:pt>
    <dgm:pt modelId="{BA6CC715-86AE-450A-B0EB-CADF44167BA5}" type="pres">
      <dgm:prSet presAssocID="{691510B0-7B89-4270-A79D-C91BA593F147}" presName="imgShp" presStyleLbl="fgImgPlace1" presStyleIdx="6" presStyleCnt="7"/>
      <dgm:spPr/>
    </dgm:pt>
    <dgm:pt modelId="{A99279FA-818B-4BFF-AD61-C93D8872B412}" type="pres">
      <dgm:prSet presAssocID="{691510B0-7B89-4270-A79D-C91BA593F147}" presName="txShp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43EE7CE-29EB-4475-B673-70697BD20798}" srcId="{132A116F-AABF-40F4-9006-E995D6C47C83}" destId="{EDD2CA4A-67F3-4B9C-9D4B-7F37413DBE84}" srcOrd="5" destOrd="0" parTransId="{A42A2CB4-1D6A-4A96-B3D3-BD6B33EAA95C}" sibTransId="{41AA596C-80FD-4B77-927B-1BDCBC0E9597}"/>
    <dgm:cxn modelId="{E1C2206D-A1A5-4C6F-9627-0657CCB99A5A}" type="presOf" srcId="{3F4D437D-6DDC-4153-9679-C737BF3FBE5E}" destId="{B39A04C6-A54C-45C3-ACAD-E1632DC3DA1B}" srcOrd="0" destOrd="0" presId="urn:microsoft.com/office/officeart/2005/8/layout/vList3"/>
    <dgm:cxn modelId="{8F20554F-275D-49F2-B45D-933E50BEA54A}" srcId="{132A116F-AABF-40F4-9006-E995D6C47C83}" destId="{297EB8D9-1E15-4E93-8FE9-5A234F39D28D}" srcOrd="0" destOrd="0" parTransId="{C74061D0-10DB-4606-A116-F74E9298658F}" sibTransId="{6089C376-5329-4212-BF50-94D45FB185E2}"/>
    <dgm:cxn modelId="{2342780B-E43D-4604-B5B0-4CF4F820958F}" type="presOf" srcId="{297EB8D9-1E15-4E93-8FE9-5A234F39D28D}" destId="{2751ACEB-400B-4EF5-A884-0CF572DB2FD2}" srcOrd="0" destOrd="0" presId="urn:microsoft.com/office/officeart/2005/8/layout/vList3"/>
    <dgm:cxn modelId="{C263CCCA-A033-4E88-97AA-F5C23DDBAB9B}" srcId="{132A116F-AABF-40F4-9006-E995D6C47C83}" destId="{861720ED-66A1-4BA1-8FA7-48746D5F3E7F}" srcOrd="4" destOrd="0" parTransId="{019EBF6C-E937-4E4F-8891-5844411CFBB3}" sibTransId="{7D35B5CA-B550-452A-8C1B-BE4AC44D3D4D}"/>
    <dgm:cxn modelId="{5F343AFD-EE31-42A6-B8FE-0BA95ECF5D7A}" type="presOf" srcId="{0A9FD1DB-67D3-49C9-8061-DE32D3BEF64B}" destId="{9E0B80EA-3A20-4C9A-A3EA-7C7C2EB146ED}" srcOrd="0" destOrd="0" presId="urn:microsoft.com/office/officeart/2005/8/layout/vList3"/>
    <dgm:cxn modelId="{E4BC4596-2269-44B1-9D81-AAE91537D110}" srcId="{132A116F-AABF-40F4-9006-E995D6C47C83}" destId="{040EF698-D684-419E-B7F8-B893A553994E}" srcOrd="3" destOrd="0" parTransId="{581A2294-FEB2-495D-8B4C-1DACEA2817AD}" sibTransId="{12A1C274-0E20-4060-B72C-1BB992D9E9CF}"/>
    <dgm:cxn modelId="{65D1C85C-3396-4339-86A7-C79E628FEBB3}" type="presOf" srcId="{691510B0-7B89-4270-A79D-C91BA593F147}" destId="{A99279FA-818B-4BFF-AD61-C93D8872B412}" srcOrd="0" destOrd="0" presId="urn:microsoft.com/office/officeart/2005/8/layout/vList3"/>
    <dgm:cxn modelId="{42B46F63-F3E0-49E3-B811-BFE4DD17D399}" srcId="{132A116F-AABF-40F4-9006-E995D6C47C83}" destId="{691510B0-7B89-4270-A79D-C91BA593F147}" srcOrd="6" destOrd="0" parTransId="{FC843AAF-B777-472A-9DED-EE48CA3E5419}" sibTransId="{EDCAC887-EC4F-4AE9-A89C-DB1D7A84E510}"/>
    <dgm:cxn modelId="{7E040F11-08B8-49D0-84EC-4D7B1631D5B4}" type="presOf" srcId="{040EF698-D684-419E-B7F8-B893A553994E}" destId="{5050E812-9FA1-40A3-816F-121FAB2EA412}" srcOrd="0" destOrd="0" presId="urn:microsoft.com/office/officeart/2005/8/layout/vList3"/>
    <dgm:cxn modelId="{08B48CD3-7D72-43CF-AADE-5FE81BE54893}" type="presOf" srcId="{EDD2CA4A-67F3-4B9C-9D4B-7F37413DBE84}" destId="{0B9F73AB-84E8-4F08-875A-8419F3055F25}" srcOrd="0" destOrd="0" presId="urn:microsoft.com/office/officeart/2005/8/layout/vList3"/>
    <dgm:cxn modelId="{7FAF4002-07FF-4FC7-9084-C5FF8FFF2A15}" srcId="{132A116F-AABF-40F4-9006-E995D6C47C83}" destId="{0A9FD1DB-67D3-49C9-8061-DE32D3BEF64B}" srcOrd="1" destOrd="0" parTransId="{EC106A5E-366B-40BA-97D6-A94D9E8C53AC}" sibTransId="{F4387AAB-890E-45F2-984F-C9D3F4F3DB7A}"/>
    <dgm:cxn modelId="{E9B6B114-DF0E-4BC2-849C-E5908B4AD90E}" type="presOf" srcId="{132A116F-AABF-40F4-9006-E995D6C47C83}" destId="{D8B35BD2-E160-4B53-BE17-31422B836C7F}" srcOrd="0" destOrd="0" presId="urn:microsoft.com/office/officeart/2005/8/layout/vList3"/>
    <dgm:cxn modelId="{C282D4F5-4DE6-4CAD-8D46-512347CDDD0D}" type="presOf" srcId="{861720ED-66A1-4BA1-8FA7-48746D5F3E7F}" destId="{55FE485C-D0E0-4F61-B3B7-E1C4CB7287AE}" srcOrd="0" destOrd="0" presId="urn:microsoft.com/office/officeart/2005/8/layout/vList3"/>
    <dgm:cxn modelId="{0F24C8A0-02A7-479F-B84E-6AED925BD75C}" srcId="{132A116F-AABF-40F4-9006-E995D6C47C83}" destId="{3F4D437D-6DDC-4153-9679-C737BF3FBE5E}" srcOrd="2" destOrd="0" parTransId="{41F5D2B4-A545-4C3F-A022-A32AF5F33C63}" sibTransId="{81A4CA58-A5C0-4A9D-B11C-09375DE5F725}"/>
    <dgm:cxn modelId="{1277437B-B003-4DAA-AC70-36A40D7BE2B0}" type="presParOf" srcId="{D8B35BD2-E160-4B53-BE17-31422B836C7F}" destId="{5DBB8591-2936-486A-9B2B-F269934E8458}" srcOrd="0" destOrd="0" presId="urn:microsoft.com/office/officeart/2005/8/layout/vList3"/>
    <dgm:cxn modelId="{EE3BA65B-3CB8-4AA2-836E-4C0A772985D0}" type="presParOf" srcId="{5DBB8591-2936-486A-9B2B-F269934E8458}" destId="{B0B01D91-66B8-4FA4-921F-AFF379B34764}" srcOrd="0" destOrd="0" presId="urn:microsoft.com/office/officeart/2005/8/layout/vList3"/>
    <dgm:cxn modelId="{002FE508-CDCB-4482-8BDB-1BA23A64BC67}" type="presParOf" srcId="{5DBB8591-2936-486A-9B2B-F269934E8458}" destId="{2751ACEB-400B-4EF5-A884-0CF572DB2FD2}" srcOrd="1" destOrd="0" presId="urn:microsoft.com/office/officeart/2005/8/layout/vList3"/>
    <dgm:cxn modelId="{70FA75C5-ACB9-4B3A-832D-273FBAB28426}" type="presParOf" srcId="{D8B35BD2-E160-4B53-BE17-31422B836C7F}" destId="{14CABCA1-6587-42E7-9BF1-C0B58F9EA119}" srcOrd="1" destOrd="0" presId="urn:microsoft.com/office/officeart/2005/8/layout/vList3"/>
    <dgm:cxn modelId="{E921216C-2015-4CBC-9F92-904ACCD4AB08}" type="presParOf" srcId="{D8B35BD2-E160-4B53-BE17-31422B836C7F}" destId="{848AD0EA-3F60-4532-87CB-AA62A7D03353}" srcOrd="2" destOrd="0" presId="urn:microsoft.com/office/officeart/2005/8/layout/vList3"/>
    <dgm:cxn modelId="{FA6F3DB3-DE24-46D3-B326-C472FE195FBF}" type="presParOf" srcId="{848AD0EA-3F60-4532-87CB-AA62A7D03353}" destId="{BD451E59-8862-403B-B606-C0A9F9355862}" srcOrd="0" destOrd="0" presId="urn:microsoft.com/office/officeart/2005/8/layout/vList3"/>
    <dgm:cxn modelId="{F1FDE3C9-AEBC-4383-AC94-91E2C0FCC030}" type="presParOf" srcId="{848AD0EA-3F60-4532-87CB-AA62A7D03353}" destId="{9E0B80EA-3A20-4C9A-A3EA-7C7C2EB146ED}" srcOrd="1" destOrd="0" presId="urn:microsoft.com/office/officeart/2005/8/layout/vList3"/>
    <dgm:cxn modelId="{BFCEDAB4-C098-4F35-BD8B-ED5A211BD036}" type="presParOf" srcId="{D8B35BD2-E160-4B53-BE17-31422B836C7F}" destId="{00B6C916-241A-4951-9767-8B2640110DE8}" srcOrd="3" destOrd="0" presId="urn:microsoft.com/office/officeart/2005/8/layout/vList3"/>
    <dgm:cxn modelId="{B15DDA29-A2DE-453C-9C8E-7750AF660ECE}" type="presParOf" srcId="{D8B35BD2-E160-4B53-BE17-31422B836C7F}" destId="{AAD5E931-21BF-4B83-B404-C07FB826A4E8}" srcOrd="4" destOrd="0" presId="urn:microsoft.com/office/officeart/2005/8/layout/vList3"/>
    <dgm:cxn modelId="{4A8607D7-E43A-47E9-AA80-DF448DE30DCE}" type="presParOf" srcId="{AAD5E931-21BF-4B83-B404-C07FB826A4E8}" destId="{FDB3C8FA-54F6-497C-8ED5-F7B4818D8CFF}" srcOrd="0" destOrd="0" presId="urn:microsoft.com/office/officeart/2005/8/layout/vList3"/>
    <dgm:cxn modelId="{B614EEFF-0A6F-4245-8699-63EABD19703C}" type="presParOf" srcId="{AAD5E931-21BF-4B83-B404-C07FB826A4E8}" destId="{B39A04C6-A54C-45C3-ACAD-E1632DC3DA1B}" srcOrd="1" destOrd="0" presId="urn:microsoft.com/office/officeart/2005/8/layout/vList3"/>
    <dgm:cxn modelId="{7C689C72-18D9-4155-AEB3-6AB9E9254E30}" type="presParOf" srcId="{D8B35BD2-E160-4B53-BE17-31422B836C7F}" destId="{2AC40295-0417-4DB9-ABF0-5FBDE8A9A53D}" srcOrd="5" destOrd="0" presId="urn:microsoft.com/office/officeart/2005/8/layout/vList3"/>
    <dgm:cxn modelId="{39E32B0D-48B3-41E5-B215-C452EEC6D3A4}" type="presParOf" srcId="{D8B35BD2-E160-4B53-BE17-31422B836C7F}" destId="{2707E05F-19B8-42B7-A96E-E172F26B3657}" srcOrd="6" destOrd="0" presId="urn:microsoft.com/office/officeart/2005/8/layout/vList3"/>
    <dgm:cxn modelId="{596CABFA-4CB0-417B-84B1-878A2ABCA2B9}" type="presParOf" srcId="{2707E05F-19B8-42B7-A96E-E172F26B3657}" destId="{C2A4BFE0-15B3-44D9-808A-8F76F24247B8}" srcOrd="0" destOrd="0" presId="urn:microsoft.com/office/officeart/2005/8/layout/vList3"/>
    <dgm:cxn modelId="{83B9739E-2AF5-4D3B-8DF5-B56E302A9CA6}" type="presParOf" srcId="{2707E05F-19B8-42B7-A96E-E172F26B3657}" destId="{5050E812-9FA1-40A3-816F-121FAB2EA412}" srcOrd="1" destOrd="0" presId="urn:microsoft.com/office/officeart/2005/8/layout/vList3"/>
    <dgm:cxn modelId="{D1D88898-50C7-49F9-A614-A821B880382D}" type="presParOf" srcId="{D8B35BD2-E160-4B53-BE17-31422B836C7F}" destId="{654B2ACD-46DF-48FF-A912-77EE88ECE54E}" srcOrd="7" destOrd="0" presId="urn:microsoft.com/office/officeart/2005/8/layout/vList3"/>
    <dgm:cxn modelId="{AEBCD53A-398A-49AD-8F74-C765F16A2095}" type="presParOf" srcId="{D8B35BD2-E160-4B53-BE17-31422B836C7F}" destId="{EDFDDBF6-CB22-4658-9A0A-229E4AF6EE3D}" srcOrd="8" destOrd="0" presId="urn:microsoft.com/office/officeart/2005/8/layout/vList3"/>
    <dgm:cxn modelId="{A72038D4-B15A-473F-829F-AD7ABE55BA51}" type="presParOf" srcId="{EDFDDBF6-CB22-4658-9A0A-229E4AF6EE3D}" destId="{924876EC-9010-4C4D-95B7-733590205CFC}" srcOrd="0" destOrd="0" presId="urn:microsoft.com/office/officeart/2005/8/layout/vList3"/>
    <dgm:cxn modelId="{15C6CB2F-D879-459B-8A91-9636AF2BB754}" type="presParOf" srcId="{EDFDDBF6-CB22-4658-9A0A-229E4AF6EE3D}" destId="{55FE485C-D0E0-4F61-B3B7-E1C4CB7287AE}" srcOrd="1" destOrd="0" presId="urn:microsoft.com/office/officeart/2005/8/layout/vList3"/>
    <dgm:cxn modelId="{3D391F6F-8A84-436C-8EBE-CB2D7C43D87D}" type="presParOf" srcId="{D8B35BD2-E160-4B53-BE17-31422B836C7F}" destId="{BA7580F1-A60B-4398-ADDE-0750B19A41EE}" srcOrd="9" destOrd="0" presId="urn:microsoft.com/office/officeart/2005/8/layout/vList3"/>
    <dgm:cxn modelId="{45BB3333-4EEB-47FE-B56C-6116B62ACF4C}" type="presParOf" srcId="{D8B35BD2-E160-4B53-BE17-31422B836C7F}" destId="{9A42CDF0-00BD-44FA-AC51-75B02D167784}" srcOrd="10" destOrd="0" presId="urn:microsoft.com/office/officeart/2005/8/layout/vList3"/>
    <dgm:cxn modelId="{3381E30A-9559-4C24-BAFB-03871B024109}" type="presParOf" srcId="{9A42CDF0-00BD-44FA-AC51-75B02D167784}" destId="{1E0618BF-4CD4-40D2-B44E-679AAE327BA0}" srcOrd="0" destOrd="0" presId="urn:microsoft.com/office/officeart/2005/8/layout/vList3"/>
    <dgm:cxn modelId="{C7C61B01-661A-42DA-B40E-25D62DA6DBA3}" type="presParOf" srcId="{9A42CDF0-00BD-44FA-AC51-75B02D167784}" destId="{0B9F73AB-84E8-4F08-875A-8419F3055F25}" srcOrd="1" destOrd="0" presId="urn:microsoft.com/office/officeart/2005/8/layout/vList3"/>
    <dgm:cxn modelId="{751E274D-8FD5-49B9-9BD0-A4172F7E692F}" type="presParOf" srcId="{D8B35BD2-E160-4B53-BE17-31422B836C7F}" destId="{26125C94-208B-4E30-92BA-D9D6922329B7}" srcOrd="11" destOrd="0" presId="urn:microsoft.com/office/officeart/2005/8/layout/vList3"/>
    <dgm:cxn modelId="{65AD9E38-951C-4261-9103-6CF1E4C669C2}" type="presParOf" srcId="{D8B35BD2-E160-4B53-BE17-31422B836C7F}" destId="{D09D1315-7115-43F1-8A4C-5E5B8C7A7CAE}" srcOrd="12" destOrd="0" presId="urn:microsoft.com/office/officeart/2005/8/layout/vList3"/>
    <dgm:cxn modelId="{789FA6D4-027B-4605-A87D-3EA68E2C33E2}" type="presParOf" srcId="{D09D1315-7115-43F1-8A4C-5E5B8C7A7CAE}" destId="{BA6CC715-86AE-450A-B0EB-CADF44167BA5}" srcOrd="0" destOrd="0" presId="urn:microsoft.com/office/officeart/2005/8/layout/vList3"/>
    <dgm:cxn modelId="{538ED55E-BC89-4526-99F5-63F5BD42C865}" type="presParOf" srcId="{D09D1315-7115-43F1-8A4C-5E5B8C7A7CAE}" destId="{A99279FA-818B-4BFF-AD61-C93D8872B412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ABBBB972-8CED-4C7F-99C1-44F74F65D680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72511E55-A2C9-4A29-A0B3-442556376870}">
      <dgm:prSet/>
      <dgm:spPr/>
      <dgm:t>
        <a:bodyPr/>
        <a:lstStyle/>
        <a:p>
          <a:pPr algn="ctr" rtl="0"/>
          <a:r>
            <a:rPr lang="ru-RU" b="1" dirty="0" smtClean="0"/>
            <a:t>Современное государство и право Российской Федерации</a:t>
          </a:r>
          <a:endParaRPr lang="ru-RU" b="1" dirty="0"/>
        </a:p>
      </dgm:t>
    </dgm:pt>
    <dgm:pt modelId="{45784284-A7F3-4CEB-961F-3CEF4A56BA71}" type="parTrans" cxnId="{C348C75C-601D-4E41-9C29-BF77DD9A503E}">
      <dgm:prSet/>
      <dgm:spPr/>
      <dgm:t>
        <a:bodyPr/>
        <a:lstStyle/>
        <a:p>
          <a:endParaRPr lang="ru-RU"/>
        </a:p>
      </dgm:t>
    </dgm:pt>
    <dgm:pt modelId="{AF9D83C2-1DBE-4668-AC3D-F271551906C9}" type="sibTrans" cxnId="{C348C75C-601D-4E41-9C29-BF77DD9A503E}">
      <dgm:prSet/>
      <dgm:spPr/>
      <dgm:t>
        <a:bodyPr/>
        <a:lstStyle/>
        <a:p>
          <a:endParaRPr lang="ru-RU"/>
        </a:p>
      </dgm:t>
    </dgm:pt>
    <dgm:pt modelId="{5224DF19-BC45-48C4-ADD3-5A7417CE9F87}" type="pres">
      <dgm:prSet presAssocID="{ABBBB972-8CED-4C7F-99C1-44F74F65D68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23D8E42-1D0F-4F62-A077-7D135CA0F87B}" type="pres">
      <dgm:prSet presAssocID="{72511E55-A2C9-4A29-A0B3-442556376870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348C75C-601D-4E41-9C29-BF77DD9A503E}" srcId="{ABBBB972-8CED-4C7F-99C1-44F74F65D680}" destId="{72511E55-A2C9-4A29-A0B3-442556376870}" srcOrd="0" destOrd="0" parTransId="{45784284-A7F3-4CEB-961F-3CEF4A56BA71}" sibTransId="{AF9D83C2-1DBE-4668-AC3D-F271551906C9}"/>
    <dgm:cxn modelId="{21387E45-3BFB-432A-AB39-190E8155A85D}" type="presOf" srcId="{ABBBB972-8CED-4C7F-99C1-44F74F65D680}" destId="{5224DF19-BC45-48C4-ADD3-5A7417CE9F87}" srcOrd="0" destOrd="0" presId="urn:microsoft.com/office/officeart/2005/8/layout/vList2"/>
    <dgm:cxn modelId="{1CE35A42-56B3-47A8-A922-BDA6302E7D1A}" type="presOf" srcId="{72511E55-A2C9-4A29-A0B3-442556376870}" destId="{023D8E42-1D0F-4F62-A077-7D135CA0F87B}" srcOrd="0" destOrd="0" presId="urn:microsoft.com/office/officeart/2005/8/layout/vList2"/>
    <dgm:cxn modelId="{3D8C54F1-E5FB-4BC6-94BE-8B31A61865DE}" type="presParOf" srcId="{5224DF19-BC45-48C4-ADD3-5A7417CE9F87}" destId="{023D8E42-1D0F-4F62-A077-7D135CA0F87B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EAD656EA-8D52-41CF-A20C-C621AC6B6274}" type="doc">
      <dgm:prSet loTypeId="urn:microsoft.com/office/officeart/2005/8/layout/vList3" loCatId="list" qsTypeId="urn:microsoft.com/office/officeart/2005/8/quickstyle/simple1" qsCatId="simple" csTypeId="urn:microsoft.com/office/officeart/2005/8/colors/accent6_5" csCatId="accent6" phldr="1"/>
      <dgm:spPr/>
      <dgm:t>
        <a:bodyPr/>
        <a:lstStyle/>
        <a:p>
          <a:endParaRPr lang="ru-RU"/>
        </a:p>
      </dgm:t>
    </dgm:pt>
    <dgm:pt modelId="{E5A5A81E-EE34-4493-A193-58816A1BD50B}">
      <dgm:prSet/>
      <dgm:spPr/>
      <dgm:t>
        <a:bodyPr/>
        <a:lstStyle/>
        <a:p>
          <a:pPr rtl="0"/>
          <a:r>
            <a:rPr lang="ru-RU" smtClean="0"/>
            <a:t>Формирование и развитие государственности России после 1991 г. и по настоящее время</a:t>
          </a:r>
          <a:endParaRPr lang="ru-RU"/>
        </a:p>
      </dgm:t>
    </dgm:pt>
    <dgm:pt modelId="{6FAEB9B7-0D6B-4966-84E4-6CB179530612}" type="parTrans" cxnId="{AB6A6AFF-8BF7-44E0-AC65-BD1428DC5975}">
      <dgm:prSet/>
      <dgm:spPr/>
      <dgm:t>
        <a:bodyPr/>
        <a:lstStyle/>
        <a:p>
          <a:endParaRPr lang="ru-RU"/>
        </a:p>
      </dgm:t>
    </dgm:pt>
    <dgm:pt modelId="{93EAC01A-828B-44AA-BA09-FC5954503F29}" type="sibTrans" cxnId="{AB6A6AFF-8BF7-44E0-AC65-BD1428DC5975}">
      <dgm:prSet/>
      <dgm:spPr/>
      <dgm:t>
        <a:bodyPr/>
        <a:lstStyle/>
        <a:p>
          <a:endParaRPr lang="ru-RU"/>
        </a:p>
      </dgm:t>
    </dgm:pt>
    <dgm:pt modelId="{4FD40DFE-69A8-443E-8CAE-F48D5E9BF8FC}" type="pres">
      <dgm:prSet presAssocID="{EAD656EA-8D52-41CF-A20C-C621AC6B6274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1992130-7837-4243-81D6-7BDF991C8416}" type="pres">
      <dgm:prSet presAssocID="{E5A5A81E-EE34-4493-A193-58816A1BD50B}" presName="composite" presStyleCnt="0"/>
      <dgm:spPr/>
    </dgm:pt>
    <dgm:pt modelId="{4DF02CD1-8E8D-4671-AE92-12C137D542B0}" type="pres">
      <dgm:prSet presAssocID="{E5A5A81E-EE34-4493-A193-58816A1BD50B}" presName="imgShp" presStyleLbl="fgImgPlace1" presStyleIdx="0" presStyleCnt="1" custLinFactNeighborX="-2163" custLinFactNeighborY="3109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3A1808E6-4424-4BB7-B6B6-C8E0BF15A2E8}" type="pres">
      <dgm:prSet presAssocID="{E5A5A81E-EE34-4493-A193-58816A1BD50B}" presName="txShp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4160A05-10EC-49AF-94E4-E9BA0CEBC6C3}" type="presOf" srcId="{EAD656EA-8D52-41CF-A20C-C621AC6B6274}" destId="{4FD40DFE-69A8-443E-8CAE-F48D5E9BF8FC}" srcOrd="0" destOrd="0" presId="urn:microsoft.com/office/officeart/2005/8/layout/vList3"/>
    <dgm:cxn modelId="{1D83939F-5675-45FE-99C8-645043555CC8}" type="presOf" srcId="{E5A5A81E-EE34-4493-A193-58816A1BD50B}" destId="{3A1808E6-4424-4BB7-B6B6-C8E0BF15A2E8}" srcOrd="0" destOrd="0" presId="urn:microsoft.com/office/officeart/2005/8/layout/vList3"/>
    <dgm:cxn modelId="{AB6A6AFF-8BF7-44E0-AC65-BD1428DC5975}" srcId="{EAD656EA-8D52-41CF-A20C-C621AC6B6274}" destId="{E5A5A81E-EE34-4493-A193-58816A1BD50B}" srcOrd="0" destOrd="0" parTransId="{6FAEB9B7-0D6B-4966-84E4-6CB179530612}" sibTransId="{93EAC01A-828B-44AA-BA09-FC5954503F29}"/>
    <dgm:cxn modelId="{9EE1A332-8CB4-4C23-943A-9CE707B1E217}" type="presParOf" srcId="{4FD40DFE-69A8-443E-8CAE-F48D5E9BF8FC}" destId="{A1992130-7837-4243-81D6-7BDF991C8416}" srcOrd="0" destOrd="0" presId="urn:microsoft.com/office/officeart/2005/8/layout/vList3"/>
    <dgm:cxn modelId="{4701D2A6-F2D5-48A6-AE7C-FF08BCADA081}" type="presParOf" srcId="{A1992130-7837-4243-81D6-7BDF991C8416}" destId="{4DF02CD1-8E8D-4671-AE92-12C137D542B0}" srcOrd="0" destOrd="0" presId="urn:microsoft.com/office/officeart/2005/8/layout/vList3"/>
    <dgm:cxn modelId="{8A59BC21-41B1-46D0-9684-EFB1E2E17790}" type="presParOf" srcId="{A1992130-7837-4243-81D6-7BDF991C8416}" destId="{3A1808E6-4424-4BB7-B6B6-C8E0BF15A2E8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8.xml><?xml version="1.0" encoding="utf-8"?>
<dgm:dataModel xmlns:dgm="http://schemas.openxmlformats.org/drawingml/2006/diagram" xmlns:a="http://schemas.openxmlformats.org/drawingml/2006/main">
  <dgm:ptLst>
    <dgm:pt modelId="{BDDCC0F5-ACD5-4B35-82FD-E4C225B4FD8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BC8BCFA7-304E-41C0-8558-32FEBD8EDB33}">
      <dgm:prSet/>
      <dgm:spPr/>
      <dgm:t>
        <a:bodyPr/>
        <a:lstStyle/>
        <a:p>
          <a:pPr rtl="0"/>
          <a:r>
            <a:rPr lang="ru-RU" b="1" smtClean="0"/>
            <a:t>Вопрос 4. Источники и историография курса.</a:t>
          </a:r>
          <a:r>
            <a:rPr lang="ru-RU" smtClean="0"/>
            <a:t/>
          </a:r>
          <a:br>
            <a:rPr lang="ru-RU" smtClean="0"/>
          </a:br>
          <a:endParaRPr lang="ru-RU"/>
        </a:p>
      </dgm:t>
    </dgm:pt>
    <dgm:pt modelId="{FBCC6048-F9DD-4F48-94C1-FA39C2BC1150}" type="parTrans" cxnId="{70CC83C1-E3E5-4E8B-AF3F-760241010737}">
      <dgm:prSet/>
      <dgm:spPr/>
      <dgm:t>
        <a:bodyPr/>
        <a:lstStyle/>
        <a:p>
          <a:endParaRPr lang="ru-RU"/>
        </a:p>
      </dgm:t>
    </dgm:pt>
    <dgm:pt modelId="{92DEA8A2-90C0-4A11-B01F-76C1EFC262F6}" type="sibTrans" cxnId="{70CC83C1-E3E5-4E8B-AF3F-760241010737}">
      <dgm:prSet/>
      <dgm:spPr/>
      <dgm:t>
        <a:bodyPr/>
        <a:lstStyle/>
        <a:p>
          <a:endParaRPr lang="ru-RU"/>
        </a:p>
      </dgm:t>
    </dgm:pt>
    <dgm:pt modelId="{84D30D70-FF90-48F4-8D70-80DD0A09B66E}" type="pres">
      <dgm:prSet presAssocID="{BDDCC0F5-ACD5-4B35-82FD-E4C225B4FD8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BBF7A3C-9345-464E-85D3-D75DCBF77D47}" type="pres">
      <dgm:prSet presAssocID="{BC8BCFA7-304E-41C0-8558-32FEBD8EDB33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7B52ED3-D02F-474A-B152-3FBA76E6D7DB}" type="presOf" srcId="{BC8BCFA7-304E-41C0-8558-32FEBD8EDB33}" destId="{1BBF7A3C-9345-464E-85D3-D75DCBF77D47}" srcOrd="0" destOrd="0" presId="urn:microsoft.com/office/officeart/2005/8/layout/vList2"/>
    <dgm:cxn modelId="{35C59A3A-D42A-47A7-AF7C-5F4DE70AEB69}" type="presOf" srcId="{BDDCC0F5-ACD5-4B35-82FD-E4C225B4FD8A}" destId="{84D30D70-FF90-48F4-8D70-80DD0A09B66E}" srcOrd="0" destOrd="0" presId="urn:microsoft.com/office/officeart/2005/8/layout/vList2"/>
    <dgm:cxn modelId="{70CC83C1-E3E5-4E8B-AF3F-760241010737}" srcId="{BDDCC0F5-ACD5-4B35-82FD-E4C225B4FD8A}" destId="{BC8BCFA7-304E-41C0-8558-32FEBD8EDB33}" srcOrd="0" destOrd="0" parTransId="{FBCC6048-F9DD-4F48-94C1-FA39C2BC1150}" sibTransId="{92DEA8A2-90C0-4A11-B01F-76C1EFC262F6}"/>
    <dgm:cxn modelId="{D031A24D-246D-491B-ACF0-70DC643B8692}" type="presParOf" srcId="{84D30D70-FF90-48F4-8D70-80DD0A09B66E}" destId="{1BBF7A3C-9345-464E-85D3-D75DCBF77D47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9.xml><?xml version="1.0" encoding="utf-8"?>
<dgm:dataModel xmlns:dgm="http://schemas.openxmlformats.org/drawingml/2006/diagram" xmlns:a="http://schemas.openxmlformats.org/drawingml/2006/main">
  <dgm:ptLst>
    <dgm:pt modelId="{C1151BFA-5A93-431D-94D0-9A3911347523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ru-RU"/>
        </a:p>
      </dgm:t>
    </dgm:pt>
    <dgm:pt modelId="{DAD4748E-1696-4553-8E66-EE7CE4116F74}">
      <dgm:prSet/>
      <dgm:spPr/>
      <dgm:t>
        <a:bodyPr/>
        <a:lstStyle/>
        <a:p>
          <a:pPr rtl="0"/>
          <a:r>
            <a:rPr lang="ru-RU" b="1" i="1" smtClean="0"/>
            <a:t>Нестор</a:t>
          </a:r>
          <a:r>
            <a:rPr lang="ru-RU" b="1" smtClean="0"/>
            <a:t>, «Повесть временных лет» (XII в.)</a:t>
          </a:r>
          <a:endParaRPr lang="ru-RU"/>
        </a:p>
      </dgm:t>
    </dgm:pt>
    <dgm:pt modelId="{F6733F56-E07F-4EF9-8CB2-D5B829E59AC0}" type="parTrans" cxnId="{22D415DB-DA2D-438C-8F1F-8EE0CF12D8EC}">
      <dgm:prSet/>
      <dgm:spPr/>
      <dgm:t>
        <a:bodyPr/>
        <a:lstStyle/>
        <a:p>
          <a:endParaRPr lang="ru-RU"/>
        </a:p>
      </dgm:t>
    </dgm:pt>
    <dgm:pt modelId="{33D730DC-F012-4038-B1DE-AD232D05775E}" type="sibTrans" cxnId="{22D415DB-DA2D-438C-8F1F-8EE0CF12D8EC}">
      <dgm:prSet/>
      <dgm:spPr/>
      <dgm:t>
        <a:bodyPr/>
        <a:lstStyle/>
        <a:p>
          <a:endParaRPr lang="ru-RU"/>
        </a:p>
      </dgm:t>
    </dgm:pt>
    <dgm:pt modelId="{A6EAA024-8026-4337-9BB6-8823B142993D}">
      <dgm:prSet/>
      <dgm:spPr/>
      <dgm:t>
        <a:bodyPr/>
        <a:lstStyle/>
        <a:p>
          <a:pPr rtl="0"/>
          <a:r>
            <a:rPr lang="ru-RU" b="1" dirty="0" smtClean="0"/>
            <a:t>С XVI в. ярко проявила себя историческая публицистика - Андрей Курбский «История о Великом князе московском» 1573 г; Федор Грибоедов «Ис­то­рия о ца­рях и ве­ли­ких князь­ях зем­ли Рус­ской» 1666г. </a:t>
          </a:r>
          <a:endParaRPr lang="ru-RU" dirty="0"/>
        </a:p>
      </dgm:t>
    </dgm:pt>
    <dgm:pt modelId="{5CECD677-BDA6-4686-ABD4-DEB75C08BC00}" type="parTrans" cxnId="{AE867D1D-3AF0-48BF-9183-6C458C763DA8}">
      <dgm:prSet/>
      <dgm:spPr/>
      <dgm:t>
        <a:bodyPr/>
        <a:lstStyle/>
        <a:p>
          <a:endParaRPr lang="ru-RU"/>
        </a:p>
      </dgm:t>
    </dgm:pt>
    <dgm:pt modelId="{BC982ACD-2350-4A5F-AA36-1F2A3814586E}" type="sibTrans" cxnId="{AE867D1D-3AF0-48BF-9183-6C458C763DA8}">
      <dgm:prSet/>
      <dgm:spPr/>
      <dgm:t>
        <a:bodyPr/>
        <a:lstStyle/>
        <a:p>
          <a:endParaRPr lang="ru-RU"/>
        </a:p>
      </dgm:t>
    </dgm:pt>
    <dgm:pt modelId="{C37D8481-C7E0-4E93-890E-F60EE19DFE29}">
      <dgm:prSet/>
      <dgm:spPr/>
      <dgm:t>
        <a:bodyPr/>
        <a:lstStyle/>
        <a:p>
          <a:pPr rtl="0"/>
          <a:r>
            <a:rPr lang="ru-RU" b="1" smtClean="0"/>
            <a:t>В XVIII в. сформировалась историография предмета - </a:t>
          </a:r>
          <a:r>
            <a:rPr lang="ru-RU" b="1" i="1" smtClean="0"/>
            <a:t>В. Н. Татищев </a:t>
          </a:r>
          <a:r>
            <a:rPr lang="ru-RU" b="1" smtClean="0"/>
            <a:t>«История Российская» (в 5 томах)</a:t>
          </a:r>
          <a:endParaRPr lang="ru-RU"/>
        </a:p>
      </dgm:t>
    </dgm:pt>
    <dgm:pt modelId="{AAA1DC60-ABF3-468D-B476-C5C07196A094}" type="parTrans" cxnId="{2AB6A610-067E-4AC7-BEE2-0ABCA6312606}">
      <dgm:prSet/>
      <dgm:spPr/>
      <dgm:t>
        <a:bodyPr/>
        <a:lstStyle/>
        <a:p>
          <a:endParaRPr lang="ru-RU"/>
        </a:p>
      </dgm:t>
    </dgm:pt>
    <dgm:pt modelId="{F2DA8087-DB28-459C-8D96-B233CC9F3698}" type="sibTrans" cxnId="{2AB6A610-067E-4AC7-BEE2-0ABCA6312606}">
      <dgm:prSet/>
      <dgm:spPr/>
      <dgm:t>
        <a:bodyPr/>
        <a:lstStyle/>
        <a:p>
          <a:endParaRPr lang="ru-RU"/>
        </a:p>
      </dgm:t>
    </dgm:pt>
    <dgm:pt modelId="{570D1C3F-D3A3-44EA-94E7-4A8DA836E10F}">
      <dgm:prSet/>
      <dgm:spPr/>
      <dgm:t>
        <a:bodyPr/>
        <a:lstStyle/>
        <a:p>
          <a:pPr rtl="0"/>
          <a:r>
            <a:rPr lang="ru-RU" b="1" smtClean="0"/>
            <a:t>Деятельность первых отечественных профессоров права С.Е. Десницкого и И.А. Третьякова</a:t>
          </a:r>
          <a:endParaRPr lang="ru-RU"/>
        </a:p>
      </dgm:t>
    </dgm:pt>
    <dgm:pt modelId="{D18E3606-9653-4533-BBE8-8B3CCE743882}" type="parTrans" cxnId="{C9E16DEF-528A-4466-B422-8B17E8B44B82}">
      <dgm:prSet/>
      <dgm:spPr/>
      <dgm:t>
        <a:bodyPr/>
        <a:lstStyle/>
        <a:p>
          <a:endParaRPr lang="ru-RU"/>
        </a:p>
      </dgm:t>
    </dgm:pt>
    <dgm:pt modelId="{9050F3F3-5081-4062-A87E-861BF518BD24}" type="sibTrans" cxnId="{C9E16DEF-528A-4466-B422-8B17E8B44B82}">
      <dgm:prSet/>
      <dgm:spPr/>
      <dgm:t>
        <a:bodyPr/>
        <a:lstStyle/>
        <a:p>
          <a:endParaRPr lang="ru-RU"/>
        </a:p>
      </dgm:t>
    </dgm:pt>
    <dgm:pt modelId="{D16578AC-41F5-448B-A650-67444E52920A}">
      <dgm:prSet/>
      <dgm:spPr/>
      <dgm:t>
        <a:bodyPr/>
        <a:lstStyle/>
        <a:p>
          <a:pPr rtl="0"/>
          <a:r>
            <a:rPr lang="ru-RU" b="1" smtClean="0"/>
            <a:t>В XVIII в. сложились два научных направления: норманисты и антинорманисты</a:t>
          </a:r>
          <a:endParaRPr lang="ru-RU"/>
        </a:p>
      </dgm:t>
    </dgm:pt>
    <dgm:pt modelId="{1005ABDC-1A2F-433A-8412-1991003BFA04}" type="parTrans" cxnId="{04BD71C5-9DAC-49C7-B6EC-2F2B34C4D40F}">
      <dgm:prSet/>
      <dgm:spPr/>
      <dgm:t>
        <a:bodyPr/>
        <a:lstStyle/>
        <a:p>
          <a:endParaRPr lang="ru-RU"/>
        </a:p>
      </dgm:t>
    </dgm:pt>
    <dgm:pt modelId="{F58BCF4E-8BA0-4C5D-9E4D-9C30CCCC377F}" type="sibTrans" cxnId="{04BD71C5-9DAC-49C7-B6EC-2F2B34C4D40F}">
      <dgm:prSet/>
      <dgm:spPr/>
      <dgm:t>
        <a:bodyPr/>
        <a:lstStyle/>
        <a:p>
          <a:endParaRPr lang="ru-RU"/>
        </a:p>
      </dgm:t>
    </dgm:pt>
    <dgm:pt modelId="{2522B0AB-CFD1-4E22-B083-3D1571313D1C}" type="pres">
      <dgm:prSet presAssocID="{C1151BFA-5A93-431D-94D0-9A391134752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58E6DB8-22DA-454A-9792-8A5D322DDCCD}" type="pres">
      <dgm:prSet presAssocID="{DAD4748E-1696-4553-8E66-EE7CE4116F74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ECA2BE-989D-4E2E-89E9-CC1E3681BD35}" type="pres">
      <dgm:prSet presAssocID="{33D730DC-F012-4038-B1DE-AD232D05775E}" presName="spacer" presStyleCnt="0"/>
      <dgm:spPr/>
    </dgm:pt>
    <dgm:pt modelId="{4771CEFD-DDC0-4598-9CF6-52086F4FEF7B}" type="pres">
      <dgm:prSet presAssocID="{A6EAA024-8026-4337-9BB6-8823B142993D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29A33A-0D13-45D8-AF69-0F2BC834C386}" type="pres">
      <dgm:prSet presAssocID="{BC982ACD-2350-4A5F-AA36-1F2A3814586E}" presName="spacer" presStyleCnt="0"/>
      <dgm:spPr/>
    </dgm:pt>
    <dgm:pt modelId="{F06F6ACC-D50E-4698-B1AE-0C82B336622A}" type="pres">
      <dgm:prSet presAssocID="{C37D8481-C7E0-4E93-890E-F60EE19DFE29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F4EB8A-BE83-4AB8-99E3-57AAD15F59AD}" type="pres">
      <dgm:prSet presAssocID="{F2DA8087-DB28-459C-8D96-B233CC9F3698}" presName="spacer" presStyleCnt="0"/>
      <dgm:spPr/>
    </dgm:pt>
    <dgm:pt modelId="{D231ED5D-AF33-403A-BEAF-525EA63A1E1E}" type="pres">
      <dgm:prSet presAssocID="{570D1C3F-D3A3-44EA-94E7-4A8DA836E10F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BB5A77-B538-41C6-9407-0A618914119E}" type="pres">
      <dgm:prSet presAssocID="{9050F3F3-5081-4062-A87E-861BF518BD24}" presName="spacer" presStyleCnt="0"/>
      <dgm:spPr/>
    </dgm:pt>
    <dgm:pt modelId="{0CFDC8B1-4A14-458B-AB63-1B17AECB0858}" type="pres">
      <dgm:prSet presAssocID="{D16578AC-41F5-448B-A650-67444E52920A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9E16DEF-528A-4466-B422-8B17E8B44B82}" srcId="{C1151BFA-5A93-431D-94D0-9A3911347523}" destId="{570D1C3F-D3A3-44EA-94E7-4A8DA836E10F}" srcOrd="3" destOrd="0" parTransId="{D18E3606-9653-4533-BBE8-8B3CCE743882}" sibTransId="{9050F3F3-5081-4062-A87E-861BF518BD24}"/>
    <dgm:cxn modelId="{377A6092-D3AE-4B33-9783-2E8BDFFF4E77}" type="presOf" srcId="{570D1C3F-D3A3-44EA-94E7-4A8DA836E10F}" destId="{D231ED5D-AF33-403A-BEAF-525EA63A1E1E}" srcOrd="0" destOrd="0" presId="urn:microsoft.com/office/officeart/2005/8/layout/vList2"/>
    <dgm:cxn modelId="{04BD71C5-9DAC-49C7-B6EC-2F2B34C4D40F}" srcId="{C1151BFA-5A93-431D-94D0-9A3911347523}" destId="{D16578AC-41F5-448B-A650-67444E52920A}" srcOrd="4" destOrd="0" parTransId="{1005ABDC-1A2F-433A-8412-1991003BFA04}" sibTransId="{F58BCF4E-8BA0-4C5D-9E4D-9C30CCCC377F}"/>
    <dgm:cxn modelId="{BC034A66-DBA8-4806-BE14-D8B18E33C902}" type="presOf" srcId="{DAD4748E-1696-4553-8E66-EE7CE4116F74}" destId="{858E6DB8-22DA-454A-9792-8A5D322DDCCD}" srcOrd="0" destOrd="0" presId="urn:microsoft.com/office/officeart/2005/8/layout/vList2"/>
    <dgm:cxn modelId="{2EA619C3-C443-4296-9FAB-6EDD14F99778}" type="presOf" srcId="{C37D8481-C7E0-4E93-890E-F60EE19DFE29}" destId="{F06F6ACC-D50E-4698-B1AE-0C82B336622A}" srcOrd="0" destOrd="0" presId="urn:microsoft.com/office/officeart/2005/8/layout/vList2"/>
    <dgm:cxn modelId="{24477018-5F9E-4B87-B4DA-C4B9A51BE13B}" type="presOf" srcId="{A6EAA024-8026-4337-9BB6-8823B142993D}" destId="{4771CEFD-DDC0-4598-9CF6-52086F4FEF7B}" srcOrd="0" destOrd="0" presId="urn:microsoft.com/office/officeart/2005/8/layout/vList2"/>
    <dgm:cxn modelId="{22D415DB-DA2D-438C-8F1F-8EE0CF12D8EC}" srcId="{C1151BFA-5A93-431D-94D0-9A3911347523}" destId="{DAD4748E-1696-4553-8E66-EE7CE4116F74}" srcOrd="0" destOrd="0" parTransId="{F6733F56-E07F-4EF9-8CB2-D5B829E59AC0}" sibTransId="{33D730DC-F012-4038-B1DE-AD232D05775E}"/>
    <dgm:cxn modelId="{6FFED13A-8464-445F-871B-728454433461}" type="presOf" srcId="{D16578AC-41F5-448B-A650-67444E52920A}" destId="{0CFDC8B1-4A14-458B-AB63-1B17AECB0858}" srcOrd="0" destOrd="0" presId="urn:microsoft.com/office/officeart/2005/8/layout/vList2"/>
    <dgm:cxn modelId="{326AFACE-9EDA-44B0-9B8D-2CE4DEBB85F2}" type="presOf" srcId="{C1151BFA-5A93-431D-94D0-9A3911347523}" destId="{2522B0AB-CFD1-4E22-B083-3D1571313D1C}" srcOrd="0" destOrd="0" presId="urn:microsoft.com/office/officeart/2005/8/layout/vList2"/>
    <dgm:cxn modelId="{2AB6A610-067E-4AC7-BEE2-0ABCA6312606}" srcId="{C1151BFA-5A93-431D-94D0-9A3911347523}" destId="{C37D8481-C7E0-4E93-890E-F60EE19DFE29}" srcOrd="2" destOrd="0" parTransId="{AAA1DC60-ABF3-468D-B476-C5C07196A094}" sibTransId="{F2DA8087-DB28-459C-8D96-B233CC9F3698}"/>
    <dgm:cxn modelId="{AE867D1D-3AF0-48BF-9183-6C458C763DA8}" srcId="{C1151BFA-5A93-431D-94D0-9A3911347523}" destId="{A6EAA024-8026-4337-9BB6-8823B142993D}" srcOrd="1" destOrd="0" parTransId="{5CECD677-BDA6-4686-ABD4-DEB75C08BC00}" sibTransId="{BC982ACD-2350-4A5F-AA36-1F2A3814586E}"/>
    <dgm:cxn modelId="{E3DA4289-C861-404D-8612-B19E6EEEA43F}" type="presParOf" srcId="{2522B0AB-CFD1-4E22-B083-3D1571313D1C}" destId="{858E6DB8-22DA-454A-9792-8A5D322DDCCD}" srcOrd="0" destOrd="0" presId="urn:microsoft.com/office/officeart/2005/8/layout/vList2"/>
    <dgm:cxn modelId="{12A6C404-A669-479B-9838-4B1B29B2F16B}" type="presParOf" srcId="{2522B0AB-CFD1-4E22-B083-3D1571313D1C}" destId="{60ECA2BE-989D-4E2E-89E9-CC1E3681BD35}" srcOrd="1" destOrd="0" presId="urn:microsoft.com/office/officeart/2005/8/layout/vList2"/>
    <dgm:cxn modelId="{387EC2C0-826F-4733-B66A-7A7FF9FCFC2B}" type="presParOf" srcId="{2522B0AB-CFD1-4E22-B083-3D1571313D1C}" destId="{4771CEFD-DDC0-4598-9CF6-52086F4FEF7B}" srcOrd="2" destOrd="0" presId="urn:microsoft.com/office/officeart/2005/8/layout/vList2"/>
    <dgm:cxn modelId="{54E92C09-6A37-4100-8D34-85792AACAF23}" type="presParOf" srcId="{2522B0AB-CFD1-4E22-B083-3D1571313D1C}" destId="{C229A33A-0D13-45D8-AF69-0F2BC834C386}" srcOrd="3" destOrd="0" presId="urn:microsoft.com/office/officeart/2005/8/layout/vList2"/>
    <dgm:cxn modelId="{ADB995FD-260B-4A1F-9259-2EE610584E1A}" type="presParOf" srcId="{2522B0AB-CFD1-4E22-B083-3D1571313D1C}" destId="{F06F6ACC-D50E-4698-B1AE-0C82B336622A}" srcOrd="4" destOrd="0" presId="urn:microsoft.com/office/officeart/2005/8/layout/vList2"/>
    <dgm:cxn modelId="{BE2BF16A-D258-4926-AB94-E4213A90C30A}" type="presParOf" srcId="{2522B0AB-CFD1-4E22-B083-3D1571313D1C}" destId="{F7F4EB8A-BE83-4AB8-99E3-57AAD15F59AD}" srcOrd="5" destOrd="0" presId="urn:microsoft.com/office/officeart/2005/8/layout/vList2"/>
    <dgm:cxn modelId="{575D4319-FFA9-4446-8BBE-1189AA33FC6C}" type="presParOf" srcId="{2522B0AB-CFD1-4E22-B083-3D1571313D1C}" destId="{D231ED5D-AF33-403A-BEAF-525EA63A1E1E}" srcOrd="6" destOrd="0" presId="urn:microsoft.com/office/officeart/2005/8/layout/vList2"/>
    <dgm:cxn modelId="{A4D53D77-0F1D-491B-A3EF-09D29BD0D25F}" type="presParOf" srcId="{2522B0AB-CFD1-4E22-B083-3D1571313D1C}" destId="{BABB5A77-B538-41C6-9407-0A618914119E}" srcOrd="7" destOrd="0" presId="urn:microsoft.com/office/officeart/2005/8/layout/vList2"/>
    <dgm:cxn modelId="{D3A402C7-47F7-4512-B1B1-61C59EF067C5}" type="presParOf" srcId="{2522B0AB-CFD1-4E22-B083-3D1571313D1C}" destId="{0CFDC8B1-4A14-458B-AB63-1B17AECB0858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772E80C-1510-450B-8513-E2C13DE190F4}" type="doc">
      <dgm:prSet loTypeId="urn:microsoft.com/office/officeart/2005/8/layout/matrix3" loCatId="matrix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ru-RU"/>
        </a:p>
      </dgm:t>
    </dgm:pt>
    <dgm:pt modelId="{AB7F7D35-0DEA-4739-8E59-A180AE7C07DB}">
      <dgm:prSet/>
      <dgm:spPr/>
      <dgm:t>
        <a:bodyPr/>
        <a:lstStyle/>
        <a:p>
          <a:pPr rtl="0"/>
          <a:r>
            <a:rPr lang="ru-RU" b="1" smtClean="0"/>
            <a:t>ЕСТЕСТВЕННЫЕ</a:t>
          </a:r>
          <a:endParaRPr lang="ru-RU"/>
        </a:p>
      </dgm:t>
    </dgm:pt>
    <dgm:pt modelId="{F386C4CD-EE99-49B8-B0BF-E5764F3D7A0B}" type="parTrans" cxnId="{A26F401B-19DB-46A6-9686-0376A66D5AEE}">
      <dgm:prSet/>
      <dgm:spPr/>
      <dgm:t>
        <a:bodyPr/>
        <a:lstStyle/>
        <a:p>
          <a:endParaRPr lang="ru-RU"/>
        </a:p>
      </dgm:t>
    </dgm:pt>
    <dgm:pt modelId="{31DB1045-7FA3-4FAF-9254-2A507C4F1A75}" type="sibTrans" cxnId="{A26F401B-19DB-46A6-9686-0376A66D5AEE}">
      <dgm:prSet/>
      <dgm:spPr/>
      <dgm:t>
        <a:bodyPr/>
        <a:lstStyle/>
        <a:p>
          <a:endParaRPr lang="ru-RU"/>
        </a:p>
      </dgm:t>
    </dgm:pt>
    <dgm:pt modelId="{1A6C5E5F-8C43-4C07-AB2C-ECAA52B42676}">
      <dgm:prSet/>
      <dgm:spPr/>
      <dgm:t>
        <a:bodyPr/>
        <a:lstStyle/>
        <a:p>
          <a:pPr rtl="0"/>
          <a:r>
            <a:rPr lang="ru-RU" b="1" smtClean="0"/>
            <a:t>ОБЩЕСТВЕННЫЕ</a:t>
          </a:r>
          <a:endParaRPr lang="ru-RU"/>
        </a:p>
      </dgm:t>
    </dgm:pt>
    <dgm:pt modelId="{E1F97D4F-CB83-4716-9C0B-C6F57238DF13}" type="parTrans" cxnId="{7555B021-F05A-4CE2-B7A3-978086CDF144}">
      <dgm:prSet/>
      <dgm:spPr/>
      <dgm:t>
        <a:bodyPr/>
        <a:lstStyle/>
        <a:p>
          <a:endParaRPr lang="ru-RU"/>
        </a:p>
      </dgm:t>
    </dgm:pt>
    <dgm:pt modelId="{3D4ED8DE-B9EF-49EA-A90B-AE85D837DF74}" type="sibTrans" cxnId="{7555B021-F05A-4CE2-B7A3-978086CDF144}">
      <dgm:prSet/>
      <dgm:spPr/>
      <dgm:t>
        <a:bodyPr/>
        <a:lstStyle/>
        <a:p>
          <a:endParaRPr lang="ru-RU"/>
        </a:p>
      </dgm:t>
    </dgm:pt>
    <dgm:pt modelId="{D5930882-0836-4DA7-82E9-20172E071057}">
      <dgm:prSet/>
      <dgm:spPr/>
      <dgm:t>
        <a:bodyPr/>
        <a:lstStyle/>
        <a:p>
          <a:pPr rtl="0"/>
          <a:r>
            <a:rPr lang="ru-RU" b="1" smtClean="0"/>
            <a:t>ФИЛОСОФСКИЕ</a:t>
          </a:r>
          <a:endParaRPr lang="ru-RU"/>
        </a:p>
      </dgm:t>
    </dgm:pt>
    <dgm:pt modelId="{42114C46-034D-499C-95CC-7CCEC6E7AACA}" type="parTrans" cxnId="{57B5C73C-7EBF-4D68-AA3E-D2022CD891C5}">
      <dgm:prSet/>
      <dgm:spPr/>
      <dgm:t>
        <a:bodyPr/>
        <a:lstStyle/>
        <a:p>
          <a:endParaRPr lang="ru-RU"/>
        </a:p>
      </dgm:t>
    </dgm:pt>
    <dgm:pt modelId="{BCEFEB6C-DE6F-42BB-9C61-907848B632A0}" type="sibTrans" cxnId="{57B5C73C-7EBF-4D68-AA3E-D2022CD891C5}">
      <dgm:prSet/>
      <dgm:spPr/>
      <dgm:t>
        <a:bodyPr/>
        <a:lstStyle/>
        <a:p>
          <a:endParaRPr lang="ru-RU"/>
        </a:p>
      </dgm:t>
    </dgm:pt>
    <dgm:pt modelId="{3BEAD675-5BF9-4F56-B7A2-68DE07726CFF}">
      <dgm:prSet/>
      <dgm:spPr/>
      <dgm:t>
        <a:bodyPr/>
        <a:lstStyle/>
        <a:p>
          <a:pPr rtl="0"/>
          <a:r>
            <a:rPr lang="ru-RU" b="1" smtClean="0"/>
            <a:t>ТЕХНИЧЕСКИЕ</a:t>
          </a:r>
          <a:endParaRPr lang="ru-RU"/>
        </a:p>
      </dgm:t>
    </dgm:pt>
    <dgm:pt modelId="{F838AA8B-F184-414C-8294-E73173AB040F}" type="sibTrans" cxnId="{7780EBE0-ABEF-49D4-B5AD-391427269A67}">
      <dgm:prSet/>
      <dgm:spPr/>
      <dgm:t>
        <a:bodyPr/>
        <a:lstStyle/>
        <a:p>
          <a:endParaRPr lang="ru-RU"/>
        </a:p>
      </dgm:t>
    </dgm:pt>
    <dgm:pt modelId="{735B91D8-4812-4569-86CA-2F96E9E39739}" type="parTrans" cxnId="{7780EBE0-ABEF-49D4-B5AD-391427269A67}">
      <dgm:prSet/>
      <dgm:spPr/>
      <dgm:t>
        <a:bodyPr/>
        <a:lstStyle/>
        <a:p>
          <a:endParaRPr lang="ru-RU"/>
        </a:p>
      </dgm:t>
    </dgm:pt>
    <dgm:pt modelId="{C7DC8705-95C4-4081-8B9C-FAE16B6CAE5D}" type="pres">
      <dgm:prSet presAssocID="{E772E80C-1510-450B-8513-E2C13DE190F4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29C8890-4ECB-4B1A-8D79-DBF8E9C253A8}" type="pres">
      <dgm:prSet presAssocID="{E772E80C-1510-450B-8513-E2C13DE190F4}" presName="diamond" presStyleLbl="bgShp" presStyleIdx="0" presStyleCnt="1"/>
      <dgm:spPr/>
    </dgm:pt>
    <dgm:pt modelId="{2283766A-31C6-4753-91C4-CA4E9C6FFCAB}" type="pres">
      <dgm:prSet presAssocID="{E772E80C-1510-450B-8513-E2C13DE190F4}" presName="quad1" presStyleLbl="node1" presStyleIdx="0" presStyleCnt="4" custLinFactNeighborX="179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F47E3EC-73E5-4533-A30C-CF75150F7815}" type="pres">
      <dgm:prSet presAssocID="{E772E80C-1510-450B-8513-E2C13DE190F4}" presName="quad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9D3500-41F8-4A0B-9011-C23C18F9084D}" type="pres">
      <dgm:prSet presAssocID="{E772E80C-1510-450B-8513-E2C13DE190F4}" presName="quad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858EBC-74D4-427C-B738-611121D453B7}" type="pres">
      <dgm:prSet presAssocID="{E772E80C-1510-450B-8513-E2C13DE190F4}" presName="quad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A3F5A58-5843-45C0-99FA-7EFC7238A07D}" type="presOf" srcId="{1A6C5E5F-8C43-4C07-AB2C-ECAA52B42676}" destId="{0F47E3EC-73E5-4533-A30C-CF75150F7815}" srcOrd="0" destOrd="0" presId="urn:microsoft.com/office/officeart/2005/8/layout/matrix3"/>
    <dgm:cxn modelId="{DCC0D5A7-26E4-4330-A94E-8DA7322B70CA}" type="presOf" srcId="{AB7F7D35-0DEA-4739-8E59-A180AE7C07DB}" destId="{2283766A-31C6-4753-91C4-CA4E9C6FFCAB}" srcOrd="0" destOrd="0" presId="urn:microsoft.com/office/officeart/2005/8/layout/matrix3"/>
    <dgm:cxn modelId="{A26F401B-19DB-46A6-9686-0376A66D5AEE}" srcId="{E772E80C-1510-450B-8513-E2C13DE190F4}" destId="{AB7F7D35-0DEA-4739-8E59-A180AE7C07DB}" srcOrd="0" destOrd="0" parTransId="{F386C4CD-EE99-49B8-B0BF-E5764F3D7A0B}" sibTransId="{31DB1045-7FA3-4FAF-9254-2A507C4F1A75}"/>
    <dgm:cxn modelId="{F01FEA0C-CD00-4ACC-BD21-25E6322198D7}" type="presOf" srcId="{E772E80C-1510-450B-8513-E2C13DE190F4}" destId="{C7DC8705-95C4-4081-8B9C-FAE16B6CAE5D}" srcOrd="0" destOrd="0" presId="urn:microsoft.com/office/officeart/2005/8/layout/matrix3"/>
    <dgm:cxn modelId="{7780EBE0-ABEF-49D4-B5AD-391427269A67}" srcId="{E772E80C-1510-450B-8513-E2C13DE190F4}" destId="{3BEAD675-5BF9-4F56-B7A2-68DE07726CFF}" srcOrd="2" destOrd="0" parTransId="{735B91D8-4812-4569-86CA-2F96E9E39739}" sibTransId="{F838AA8B-F184-414C-8294-E73173AB040F}"/>
    <dgm:cxn modelId="{2BC2A338-72AF-4AB9-B984-72E360F1172D}" type="presOf" srcId="{3BEAD675-5BF9-4F56-B7A2-68DE07726CFF}" destId="{359D3500-41F8-4A0B-9011-C23C18F9084D}" srcOrd="0" destOrd="0" presId="urn:microsoft.com/office/officeart/2005/8/layout/matrix3"/>
    <dgm:cxn modelId="{7555B021-F05A-4CE2-B7A3-978086CDF144}" srcId="{E772E80C-1510-450B-8513-E2C13DE190F4}" destId="{1A6C5E5F-8C43-4C07-AB2C-ECAA52B42676}" srcOrd="1" destOrd="0" parTransId="{E1F97D4F-CB83-4716-9C0B-C6F57238DF13}" sibTransId="{3D4ED8DE-B9EF-49EA-A90B-AE85D837DF74}"/>
    <dgm:cxn modelId="{57B5C73C-7EBF-4D68-AA3E-D2022CD891C5}" srcId="{E772E80C-1510-450B-8513-E2C13DE190F4}" destId="{D5930882-0836-4DA7-82E9-20172E071057}" srcOrd="3" destOrd="0" parTransId="{42114C46-034D-499C-95CC-7CCEC6E7AACA}" sibTransId="{BCEFEB6C-DE6F-42BB-9C61-907848B632A0}"/>
    <dgm:cxn modelId="{7E2485C8-8E86-45D7-BB13-29A8DCC27900}" type="presOf" srcId="{D5930882-0836-4DA7-82E9-20172E071057}" destId="{39858EBC-74D4-427C-B738-611121D453B7}" srcOrd="0" destOrd="0" presId="urn:microsoft.com/office/officeart/2005/8/layout/matrix3"/>
    <dgm:cxn modelId="{42CA56FF-F30C-4CCD-82C0-8424FA9DBE6A}" type="presParOf" srcId="{C7DC8705-95C4-4081-8B9C-FAE16B6CAE5D}" destId="{729C8890-4ECB-4B1A-8D79-DBF8E9C253A8}" srcOrd="0" destOrd="0" presId="urn:microsoft.com/office/officeart/2005/8/layout/matrix3"/>
    <dgm:cxn modelId="{2820059F-E4CC-4D88-8A73-A9885B92E684}" type="presParOf" srcId="{C7DC8705-95C4-4081-8B9C-FAE16B6CAE5D}" destId="{2283766A-31C6-4753-91C4-CA4E9C6FFCAB}" srcOrd="1" destOrd="0" presId="urn:microsoft.com/office/officeart/2005/8/layout/matrix3"/>
    <dgm:cxn modelId="{4BFE63B0-59FC-4F3C-807A-9782E1B4F278}" type="presParOf" srcId="{C7DC8705-95C4-4081-8B9C-FAE16B6CAE5D}" destId="{0F47E3EC-73E5-4533-A30C-CF75150F7815}" srcOrd="2" destOrd="0" presId="urn:microsoft.com/office/officeart/2005/8/layout/matrix3"/>
    <dgm:cxn modelId="{243B6373-A3DD-4449-B74B-913C4A0E5F7F}" type="presParOf" srcId="{C7DC8705-95C4-4081-8B9C-FAE16B6CAE5D}" destId="{359D3500-41F8-4A0B-9011-C23C18F9084D}" srcOrd="3" destOrd="0" presId="urn:microsoft.com/office/officeart/2005/8/layout/matrix3"/>
    <dgm:cxn modelId="{F974DCD2-AA43-4891-B3C1-015E0D928C73}" type="presParOf" srcId="{C7DC8705-95C4-4081-8B9C-FAE16B6CAE5D}" destId="{39858EBC-74D4-427C-B738-611121D453B7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0.xml><?xml version="1.0" encoding="utf-8"?>
<dgm:dataModel xmlns:dgm="http://schemas.openxmlformats.org/drawingml/2006/diagram" xmlns:a="http://schemas.openxmlformats.org/drawingml/2006/main">
  <dgm:ptLst>
    <dgm:pt modelId="{01F557EB-DFCA-4DA8-85E1-E3B16F5F5525}" type="doc">
      <dgm:prSet loTypeId="urn:microsoft.com/office/officeart/2005/8/layout/vList2" loCatId="list" qsTypeId="urn:microsoft.com/office/officeart/2005/8/quickstyle/simple5" qsCatId="simple" csTypeId="urn:microsoft.com/office/officeart/2005/8/colors/colorful5" csCatId="colorful"/>
      <dgm:spPr/>
      <dgm:t>
        <a:bodyPr/>
        <a:lstStyle/>
        <a:p>
          <a:endParaRPr lang="ru-RU"/>
        </a:p>
      </dgm:t>
    </dgm:pt>
    <dgm:pt modelId="{085DDFF0-64F4-4BBF-89DF-8F0E8835554B}">
      <dgm:prSet/>
      <dgm:spPr/>
      <dgm:t>
        <a:bodyPr/>
        <a:lstStyle/>
        <a:p>
          <a:pPr rtl="0"/>
          <a:r>
            <a:rPr lang="ru-RU" b="1" dirty="0" smtClean="0"/>
            <a:t>Феофану Прокоповичу принадлежит  труд «История императора Петра Великого от рождения  до Полтавской баталии и до взятия в плен остальных шведских войск при </a:t>
          </a:r>
          <a:r>
            <a:rPr lang="ru-RU" b="1" dirty="0" err="1" smtClean="0"/>
            <a:t>Переволочны</a:t>
          </a:r>
          <a:r>
            <a:rPr lang="ru-RU" b="1" dirty="0" smtClean="0"/>
            <a:t> включительно».</a:t>
          </a:r>
          <a:endParaRPr lang="ru-RU" dirty="0"/>
        </a:p>
      </dgm:t>
    </dgm:pt>
    <dgm:pt modelId="{620F0D96-BC8D-4751-A227-30960690285C}" type="parTrans" cxnId="{FD56D2D9-2830-45FA-B8A2-C130FA664D78}">
      <dgm:prSet/>
      <dgm:spPr/>
      <dgm:t>
        <a:bodyPr/>
        <a:lstStyle/>
        <a:p>
          <a:endParaRPr lang="ru-RU"/>
        </a:p>
      </dgm:t>
    </dgm:pt>
    <dgm:pt modelId="{40E6DD13-CF5E-4566-AE3C-626763CB9038}" type="sibTrans" cxnId="{FD56D2D9-2830-45FA-B8A2-C130FA664D78}">
      <dgm:prSet/>
      <dgm:spPr/>
      <dgm:t>
        <a:bodyPr/>
        <a:lstStyle/>
        <a:p>
          <a:endParaRPr lang="ru-RU"/>
        </a:p>
      </dgm:t>
    </dgm:pt>
    <dgm:pt modelId="{8E038BFA-BC45-46C4-86F2-EF6605AC9323}">
      <dgm:prSet/>
      <dgm:spPr/>
      <dgm:t>
        <a:bodyPr/>
        <a:lstStyle/>
        <a:p>
          <a:pPr rtl="0"/>
          <a:r>
            <a:rPr lang="ru-RU" b="1" dirty="0" smtClean="0"/>
            <a:t>А.И. </a:t>
          </a:r>
          <a:r>
            <a:rPr lang="ru-RU" b="1" dirty="0" err="1" smtClean="0"/>
            <a:t>Манкиев</a:t>
          </a:r>
          <a:r>
            <a:rPr lang="ru-RU" b="1" dirty="0" smtClean="0"/>
            <a:t>  «Ядро российской истории»</a:t>
          </a:r>
          <a:endParaRPr lang="ru-RU" dirty="0"/>
        </a:p>
      </dgm:t>
    </dgm:pt>
    <dgm:pt modelId="{4F765703-3C57-49CD-A3A4-8E7725A1B322}" type="parTrans" cxnId="{755DBA05-8838-4411-9F47-22DCB9229F2E}">
      <dgm:prSet/>
      <dgm:spPr/>
      <dgm:t>
        <a:bodyPr/>
        <a:lstStyle/>
        <a:p>
          <a:endParaRPr lang="ru-RU"/>
        </a:p>
      </dgm:t>
    </dgm:pt>
    <dgm:pt modelId="{6313C1C3-D48C-47DC-852F-371D552E028A}" type="sibTrans" cxnId="{755DBA05-8838-4411-9F47-22DCB9229F2E}">
      <dgm:prSet/>
      <dgm:spPr/>
      <dgm:t>
        <a:bodyPr/>
        <a:lstStyle/>
        <a:p>
          <a:endParaRPr lang="ru-RU"/>
        </a:p>
      </dgm:t>
    </dgm:pt>
    <dgm:pt modelId="{E92D138F-17AE-4199-BC1A-01102E7C1EE0}">
      <dgm:prSet/>
      <dgm:spPr/>
      <dgm:t>
        <a:bodyPr/>
        <a:lstStyle/>
        <a:p>
          <a:pPr rtl="0"/>
          <a:r>
            <a:rPr lang="ru-RU" b="1" dirty="0" smtClean="0"/>
            <a:t>В XIX в. произошло разделение гражданской истории и историко-правовой науки. Отечественная историко-правовая наука сформировалась в виде истории русского права. Она была представлена М.Ф. Владимирским-Будановым, В.Н. </a:t>
          </a:r>
          <a:r>
            <a:rPr lang="ru-RU" b="1" dirty="0" err="1" smtClean="0"/>
            <a:t>Латкиным</a:t>
          </a:r>
          <a:r>
            <a:rPr lang="ru-RU" b="1" dirty="0" smtClean="0"/>
            <a:t>, К.А. </a:t>
          </a:r>
          <a:r>
            <a:rPr lang="ru-RU" b="1" dirty="0" err="1" smtClean="0"/>
            <a:t>Неволиным</a:t>
          </a:r>
          <a:r>
            <a:rPr lang="ru-RU" b="1" dirty="0" smtClean="0"/>
            <a:t>, В. И. Сергеевичем, А.Н. Филипповым, Б.Н. Чичериным и другими учеными.</a:t>
          </a:r>
          <a:endParaRPr lang="ru-RU" dirty="0"/>
        </a:p>
      </dgm:t>
    </dgm:pt>
    <dgm:pt modelId="{02C7DC4B-8652-4070-8C30-112D7D0D9ED4}" type="parTrans" cxnId="{1DD90523-0B51-4378-B1D2-841F29723EA7}">
      <dgm:prSet/>
      <dgm:spPr/>
      <dgm:t>
        <a:bodyPr/>
        <a:lstStyle/>
        <a:p>
          <a:endParaRPr lang="ru-RU"/>
        </a:p>
      </dgm:t>
    </dgm:pt>
    <dgm:pt modelId="{9C754643-1F5B-47D5-86CE-4EAA3DBCC9D3}" type="sibTrans" cxnId="{1DD90523-0B51-4378-B1D2-841F29723EA7}">
      <dgm:prSet/>
      <dgm:spPr/>
      <dgm:t>
        <a:bodyPr/>
        <a:lstStyle/>
        <a:p>
          <a:endParaRPr lang="ru-RU"/>
        </a:p>
      </dgm:t>
    </dgm:pt>
    <dgm:pt modelId="{E67CD916-2206-4663-9CC1-61B8D119F3B1}">
      <dgm:prSet/>
      <dgm:spPr/>
      <dgm:t>
        <a:bodyPr/>
        <a:lstStyle/>
        <a:p>
          <a:pPr rtl="0"/>
          <a:r>
            <a:rPr lang="ru-RU" b="1" smtClean="0"/>
            <a:t>После 1917 г. наука истории русского права прекратила свое существование. Ей на смену пришла наука истории государства и права СССР. С. В. Юшкова сформулировал научную периодизацию. Его перу принадлежит первый учебник по истории государства и права СССР.</a:t>
          </a:r>
          <a:endParaRPr lang="ru-RU"/>
        </a:p>
      </dgm:t>
    </dgm:pt>
    <dgm:pt modelId="{B61B718E-D87E-411B-853E-78051DDE9B5D}" type="parTrans" cxnId="{0D79307E-2516-4C44-AE37-BFD95162C1C4}">
      <dgm:prSet/>
      <dgm:spPr/>
      <dgm:t>
        <a:bodyPr/>
        <a:lstStyle/>
        <a:p>
          <a:endParaRPr lang="ru-RU"/>
        </a:p>
      </dgm:t>
    </dgm:pt>
    <dgm:pt modelId="{48D4C741-A94D-4A1A-B50B-7FDE98E3B5E2}" type="sibTrans" cxnId="{0D79307E-2516-4C44-AE37-BFD95162C1C4}">
      <dgm:prSet/>
      <dgm:spPr/>
      <dgm:t>
        <a:bodyPr/>
        <a:lstStyle/>
        <a:p>
          <a:endParaRPr lang="ru-RU"/>
        </a:p>
      </dgm:t>
    </dgm:pt>
    <dgm:pt modelId="{2C39F046-8667-46DE-91F0-BC5758B45D03}" type="pres">
      <dgm:prSet presAssocID="{01F557EB-DFCA-4DA8-85E1-E3B16F5F552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3B06E48-4830-4F5C-A50E-E155B2B46B11}" type="pres">
      <dgm:prSet presAssocID="{085DDFF0-64F4-4BBF-89DF-8F0E8835554B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C00C0F-EBD6-44B2-807F-03E4DD5823A3}" type="pres">
      <dgm:prSet presAssocID="{40E6DD13-CF5E-4566-AE3C-626763CB9038}" presName="spacer" presStyleCnt="0"/>
      <dgm:spPr/>
    </dgm:pt>
    <dgm:pt modelId="{E24304A3-1874-4030-831A-4BD5D6D1BE2A}" type="pres">
      <dgm:prSet presAssocID="{8E038BFA-BC45-46C4-86F2-EF6605AC9323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A56AF2-1D68-4377-B0E3-B48553B8624E}" type="pres">
      <dgm:prSet presAssocID="{6313C1C3-D48C-47DC-852F-371D552E028A}" presName="spacer" presStyleCnt="0"/>
      <dgm:spPr/>
    </dgm:pt>
    <dgm:pt modelId="{82655F65-675D-47C5-B7E1-060A7B465227}" type="pres">
      <dgm:prSet presAssocID="{E92D138F-17AE-4199-BC1A-01102E7C1EE0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FDF586-6C8A-4E18-B658-FA09D4090600}" type="pres">
      <dgm:prSet presAssocID="{9C754643-1F5B-47D5-86CE-4EAA3DBCC9D3}" presName="spacer" presStyleCnt="0"/>
      <dgm:spPr/>
    </dgm:pt>
    <dgm:pt modelId="{8E4FA748-FAEC-4404-BEA1-A23FDDB86E7D}" type="pres">
      <dgm:prSet presAssocID="{E67CD916-2206-4663-9CC1-61B8D119F3B1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2D24E75-7BAA-4875-9AD4-ABA8D403864C}" type="presOf" srcId="{01F557EB-DFCA-4DA8-85E1-E3B16F5F5525}" destId="{2C39F046-8667-46DE-91F0-BC5758B45D03}" srcOrd="0" destOrd="0" presId="urn:microsoft.com/office/officeart/2005/8/layout/vList2"/>
    <dgm:cxn modelId="{0D79307E-2516-4C44-AE37-BFD95162C1C4}" srcId="{01F557EB-DFCA-4DA8-85E1-E3B16F5F5525}" destId="{E67CD916-2206-4663-9CC1-61B8D119F3B1}" srcOrd="3" destOrd="0" parTransId="{B61B718E-D87E-411B-853E-78051DDE9B5D}" sibTransId="{48D4C741-A94D-4A1A-B50B-7FDE98E3B5E2}"/>
    <dgm:cxn modelId="{1DD90523-0B51-4378-B1D2-841F29723EA7}" srcId="{01F557EB-DFCA-4DA8-85E1-E3B16F5F5525}" destId="{E92D138F-17AE-4199-BC1A-01102E7C1EE0}" srcOrd="2" destOrd="0" parTransId="{02C7DC4B-8652-4070-8C30-112D7D0D9ED4}" sibTransId="{9C754643-1F5B-47D5-86CE-4EAA3DBCC9D3}"/>
    <dgm:cxn modelId="{F0B59737-20E5-439D-92EB-D56A8AB832C5}" type="presOf" srcId="{085DDFF0-64F4-4BBF-89DF-8F0E8835554B}" destId="{53B06E48-4830-4F5C-A50E-E155B2B46B11}" srcOrd="0" destOrd="0" presId="urn:microsoft.com/office/officeart/2005/8/layout/vList2"/>
    <dgm:cxn modelId="{97C53EB3-0F19-4627-9E6B-572B2950FB42}" type="presOf" srcId="{E92D138F-17AE-4199-BC1A-01102E7C1EE0}" destId="{82655F65-675D-47C5-B7E1-060A7B465227}" srcOrd="0" destOrd="0" presId="urn:microsoft.com/office/officeart/2005/8/layout/vList2"/>
    <dgm:cxn modelId="{47AA9034-FFBA-4AAF-9AFD-0A1E6B790E90}" type="presOf" srcId="{8E038BFA-BC45-46C4-86F2-EF6605AC9323}" destId="{E24304A3-1874-4030-831A-4BD5D6D1BE2A}" srcOrd="0" destOrd="0" presId="urn:microsoft.com/office/officeart/2005/8/layout/vList2"/>
    <dgm:cxn modelId="{655D31CE-A926-4BAE-B9DF-E2C9E7408E36}" type="presOf" srcId="{E67CD916-2206-4663-9CC1-61B8D119F3B1}" destId="{8E4FA748-FAEC-4404-BEA1-A23FDDB86E7D}" srcOrd="0" destOrd="0" presId="urn:microsoft.com/office/officeart/2005/8/layout/vList2"/>
    <dgm:cxn modelId="{FD56D2D9-2830-45FA-B8A2-C130FA664D78}" srcId="{01F557EB-DFCA-4DA8-85E1-E3B16F5F5525}" destId="{085DDFF0-64F4-4BBF-89DF-8F0E8835554B}" srcOrd="0" destOrd="0" parTransId="{620F0D96-BC8D-4751-A227-30960690285C}" sibTransId="{40E6DD13-CF5E-4566-AE3C-626763CB9038}"/>
    <dgm:cxn modelId="{755DBA05-8838-4411-9F47-22DCB9229F2E}" srcId="{01F557EB-DFCA-4DA8-85E1-E3B16F5F5525}" destId="{8E038BFA-BC45-46C4-86F2-EF6605AC9323}" srcOrd="1" destOrd="0" parTransId="{4F765703-3C57-49CD-A3A4-8E7725A1B322}" sibTransId="{6313C1C3-D48C-47DC-852F-371D552E028A}"/>
    <dgm:cxn modelId="{BC6CD8C3-5791-4609-B036-38FECF428479}" type="presParOf" srcId="{2C39F046-8667-46DE-91F0-BC5758B45D03}" destId="{53B06E48-4830-4F5C-A50E-E155B2B46B11}" srcOrd="0" destOrd="0" presId="urn:microsoft.com/office/officeart/2005/8/layout/vList2"/>
    <dgm:cxn modelId="{E069AAF8-219C-48B3-B657-31D7AC49F467}" type="presParOf" srcId="{2C39F046-8667-46DE-91F0-BC5758B45D03}" destId="{B9C00C0F-EBD6-44B2-807F-03E4DD5823A3}" srcOrd="1" destOrd="0" presId="urn:microsoft.com/office/officeart/2005/8/layout/vList2"/>
    <dgm:cxn modelId="{70DF111A-81E7-4748-8B83-35FF9CAB48E4}" type="presParOf" srcId="{2C39F046-8667-46DE-91F0-BC5758B45D03}" destId="{E24304A3-1874-4030-831A-4BD5D6D1BE2A}" srcOrd="2" destOrd="0" presId="urn:microsoft.com/office/officeart/2005/8/layout/vList2"/>
    <dgm:cxn modelId="{B4629131-C5A0-4EBD-8232-0AEBF585CB18}" type="presParOf" srcId="{2C39F046-8667-46DE-91F0-BC5758B45D03}" destId="{B9A56AF2-1D68-4377-B0E3-B48553B8624E}" srcOrd="3" destOrd="0" presId="urn:microsoft.com/office/officeart/2005/8/layout/vList2"/>
    <dgm:cxn modelId="{E9BEC77C-4527-4B67-9A77-D74B2D615DD1}" type="presParOf" srcId="{2C39F046-8667-46DE-91F0-BC5758B45D03}" destId="{82655F65-675D-47C5-B7E1-060A7B465227}" srcOrd="4" destOrd="0" presId="urn:microsoft.com/office/officeart/2005/8/layout/vList2"/>
    <dgm:cxn modelId="{D2C779A7-E1E4-4F1A-B252-A594595303F1}" type="presParOf" srcId="{2C39F046-8667-46DE-91F0-BC5758B45D03}" destId="{5CFDF586-6C8A-4E18-B658-FA09D4090600}" srcOrd="5" destOrd="0" presId="urn:microsoft.com/office/officeart/2005/8/layout/vList2"/>
    <dgm:cxn modelId="{64F05B65-0962-42F7-A274-F72FEBFE4E45}" type="presParOf" srcId="{2C39F046-8667-46DE-91F0-BC5758B45D03}" destId="{8E4FA748-FAEC-4404-BEA1-A23FDDB86E7D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1.xml><?xml version="1.0" encoding="utf-8"?>
<dgm:dataModel xmlns:dgm="http://schemas.openxmlformats.org/drawingml/2006/diagram" xmlns:a="http://schemas.openxmlformats.org/drawingml/2006/main">
  <dgm:ptLst>
    <dgm:pt modelId="{A047C53D-640D-46CD-BABE-3DB7AD07188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9D9361A-B563-4254-A484-EE3C0F8CD3F6}">
      <dgm:prSet/>
      <dgm:spPr/>
      <dgm:t>
        <a:bodyPr/>
        <a:lstStyle/>
        <a:p>
          <a:pPr rtl="0"/>
          <a:r>
            <a:rPr lang="ru-RU" b="1" dirty="0" smtClean="0"/>
            <a:t>ИЗДАНИЯ ЭЛЕКТРОННЫХ БИБЛИОТЕЧНЫХ СИСТЕМ</a:t>
          </a:r>
          <a:br>
            <a:rPr lang="ru-RU" b="1" dirty="0" smtClean="0"/>
          </a:br>
          <a:endParaRPr lang="ru-RU" dirty="0"/>
        </a:p>
      </dgm:t>
    </dgm:pt>
    <dgm:pt modelId="{84974A1E-FCF1-4812-ADEA-D36EBF48E7A2}" type="parTrans" cxnId="{411C8C55-BE90-48C0-A5A9-C6D150FF9D63}">
      <dgm:prSet/>
      <dgm:spPr/>
      <dgm:t>
        <a:bodyPr/>
        <a:lstStyle/>
        <a:p>
          <a:endParaRPr lang="ru-RU"/>
        </a:p>
      </dgm:t>
    </dgm:pt>
    <dgm:pt modelId="{3363B808-63D9-4D1C-83B7-8AE421AFB1F2}" type="sibTrans" cxnId="{411C8C55-BE90-48C0-A5A9-C6D150FF9D63}">
      <dgm:prSet/>
      <dgm:spPr/>
      <dgm:t>
        <a:bodyPr/>
        <a:lstStyle/>
        <a:p>
          <a:endParaRPr lang="ru-RU"/>
        </a:p>
      </dgm:t>
    </dgm:pt>
    <dgm:pt modelId="{73871AC4-3391-41BE-8A15-D5DEF6F89C96}" type="pres">
      <dgm:prSet presAssocID="{A047C53D-640D-46CD-BABE-3DB7AD071885}" presName="linear" presStyleCnt="0">
        <dgm:presLayoutVars>
          <dgm:animLvl val="lvl"/>
          <dgm:resizeHandles val="exact"/>
        </dgm:presLayoutVars>
      </dgm:prSet>
      <dgm:spPr/>
    </dgm:pt>
    <dgm:pt modelId="{608F337A-364D-442C-81C1-1C7EBC92374E}" type="pres">
      <dgm:prSet presAssocID="{C9D9361A-B563-4254-A484-EE3C0F8CD3F6}" presName="parentText" presStyleLbl="node1" presStyleIdx="0" presStyleCnt="1" custScaleY="3346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52D9907-86BB-4B07-BCED-65B783C13387}" type="presOf" srcId="{C9D9361A-B563-4254-A484-EE3C0F8CD3F6}" destId="{608F337A-364D-442C-81C1-1C7EBC92374E}" srcOrd="0" destOrd="0" presId="urn:microsoft.com/office/officeart/2005/8/layout/vList2"/>
    <dgm:cxn modelId="{411C8C55-BE90-48C0-A5A9-C6D150FF9D63}" srcId="{A047C53D-640D-46CD-BABE-3DB7AD071885}" destId="{C9D9361A-B563-4254-A484-EE3C0F8CD3F6}" srcOrd="0" destOrd="0" parTransId="{84974A1E-FCF1-4812-ADEA-D36EBF48E7A2}" sibTransId="{3363B808-63D9-4D1C-83B7-8AE421AFB1F2}"/>
    <dgm:cxn modelId="{BB78D3A1-25B7-4E69-9ED3-C7BB697BA275}" type="presOf" srcId="{A047C53D-640D-46CD-BABE-3DB7AD071885}" destId="{73871AC4-3391-41BE-8A15-D5DEF6F89C96}" srcOrd="0" destOrd="0" presId="urn:microsoft.com/office/officeart/2005/8/layout/vList2"/>
    <dgm:cxn modelId="{45FD6A61-7620-4E13-8C41-1CB71503BF08}" type="presParOf" srcId="{73871AC4-3391-41BE-8A15-D5DEF6F89C96}" destId="{608F337A-364D-442C-81C1-1C7EBC92374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2.xml><?xml version="1.0" encoding="utf-8"?>
<dgm:dataModel xmlns:dgm="http://schemas.openxmlformats.org/drawingml/2006/diagram" xmlns:a="http://schemas.openxmlformats.org/drawingml/2006/main">
  <dgm:ptLst>
    <dgm:pt modelId="{34C79F18-9FC2-436A-950A-F78C7A41D23F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5236B77C-C5D3-4B77-85E3-B17CB9E761CC}">
      <dgm:prSet/>
      <dgm:spPr/>
      <dgm:t>
        <a:bodyPr/>
        <a:lstStyle/>
        <a:p>
          <a:pPr rtl="0"/>
          <a:r>
            <a:rPr lang="ru-RU" dirty="0" smtClean="0"/>
            <a:t>Калина, В. Ф.  История государства и права России : учебник для вузов / В. Ф. Калина, Г. Ю. </a:t>
          </a:r>
          <a:r>
            <a:rPr lang="ru-RU" dirty="0" err="1" smtClean="0"/>
            <a:t>Курскова</a:t>
          </a:r>
          <a:r>
            <a:rPr lang="ru-RU" dirty="0" smtClean="0"/>
            <a:t>. — 3-е изд., </a:t>
          </a:r>
          <a:r>
            <a:rPr lang="ru-RU" dirty="0" err="1" smtClean="0"/>
            <a:t>испр</a:t>
          </a:r>
          <a:r>
            <a:rPr lang="ru-RU" dirty="0" smtClean="0"/>
            <a:t>. и доп. — Москва : Издательство </a:t>
          </a:r>
          <a:r>
            <a:rPr lang="ru-RU" dirty="0" err="1" smtClean="0"/>
            <a:t>Юрайт</a:t>
          </a:r>
          <a:r>
            <a:rPr lang="ru-RU" dirty="0" smtClean="0"/>
            <a:t>, 2023. — 373 с. — (Высшее образование). — ISBN 978-5-534-16313-1. — Текст : электронный // Образовательная платформа </a:t>
          </a:r>
          <a:r>
            <a:rPr lang="ru-RU" dirty="0" err="1" smtClean="0"/>
            <a:t>Юрайт</a:t>
          </a:r>
          <a:r>
            <a:rPr lang="ru-RU" dirty="0" smtClean="0"/>
            <a:t> [сайт]. — URL: </a:t>
          </a:r>
          <a:r>
            <a:rPr lang="ru-RU" dirty="0" smtClean="0">
              <a:hlinkClick xmlns:r="http://schemas.openxmlformats.org/officeDocument/2006/relationships" r:id="rId1"/>
            </a:rPr>
            <a:t>https://urait.ru/bcode/530782</a:t>
          </a:r>
          <a:r>
            <a:rPr lang="ru-RU" dirty="0" smtClean="0"/>
            <a:t> </a:t>
          </a:r>
          <a:endParaRPr lang="ru-RU" dirty="0"/>
        </a:p>
      </dgm:t>
    </dgm:pt>
    <dgm:pt modelId="{74189B63-519A-4F8B-8123-AF154FE7E8C5}" type="parTrans" cxnId="{7856EDE8-05B9-43B3-9061-93C9ABE3C1ED}">
      <dgm:prSet/>
      <dgm:spPr/>
      <dgm:t>
        <a:bodyPr/>
        <a:lstStyle/>
        <a:p>
          <a:endParaRPr lang="ru-RU"/>
        </a:p>
      </dgm:t>
    </dgm:pt>
    <dgm:pt modelId="{66808CEF-F815-4E7B-BB16-0DCC974B56BF}" type="sibTrans" cxnId="{7856EDE8-05B9-43B3-9061-93C9ABE3C1ED}">
      <dgm:prSet/>
      <dgm:spPr/>
      <dgm:t>
        <a:bodyPr/>
        <a:lstStyle/>
        <a:p>
          <a:endParaRPr lang="ru-RU"/>
        </a:p>
      </dgm:t>
    </dgm:pt>
    <dgm:pt modelId="{92C49328-4A94-4CFA-A29D-548ADF74763F}">
      <dgm:prSet/>
      <dgm:spPr/>
      <dgm:t>
        <a:bodyPr/>
        <a:lstStyle/>
        <a:p>
          <a:pPr rtl="0"/>
          <a:r>
            <a:rPr lang="ru-RU" dirty="0" smtClean="0"/>
            <a:t>Лаптева, Л. Е.  История отечественного государства и права : учебник и практикум для вузов / Л. Е. Лаптева, В. В. Медведев, М. Ю. </a:t>
          </a:r>
          <a:r>
            <a:rPr lang="ru-RU" dirty="0" err="1" smtClean="0"/>
            <a:t>Пахалов</a:t>
          </a:r>
          <a:r>
            <a:rPr lang="ru-RU" dirty="0" smtClean="0"/>
            <a:t> ; под редакцией Л. Е. Лаптевой. — 4-е изд., </a:t>
          </a:r>
          <a:r>
            <a:rPr lang="ru-RU" dirty="0" err="1" smtClean="0"/>
            <a:t>перераб</a:t>
          </a:r>
          <a:r>
            <a:rPr lang="ru-RU" dirty="0" smtClean="0"/>
            <a:t>. и доп. — Москва : Издательство </a:t>
          </a:r>
          <a:r>
            <a:rPr lang="ru-RU" dirty="0" err="1" smtClean="0"/>
            <a:t>Юрайт</a:t>
          </a:r>
          <a:r>
            <a:rPr lang="ru-RU" dirty="0" smtClean="0"/>
            <a:t>, 2023. — 561 с. — (Высшее образование). — ISBN 978-5-534-12348-7. — Текст : электронный // Образовательная платформа </a:t>
          </a:r>
          <a:r>
            <a:rPr lang="ru-RU" dirty="0" err="1" smtClean="0"/>
            <a:t>Юрайт</a:t>
          </a:r>
          <a:r>
            <a:rPr lang="ru-RU" dirty="0" smtClean="0"/>
            <a:t> [сайт]. — URL: </a:t>
          </a:r>
          <a:r>
            <a:rPr lang="ru-RU" dirty="0" smtClean="0">
              <a:hlinkClick xmlns:r="http://schemas.openxmlformats.org/officeDocument/2006/relationships" r:id="rId2"/>
            </a:rPr>
            <a:t>https://urait.ru/bcode/518889</a:t>
          </a:r>
          <a:endParaRPr lang="ru-RU" dirty="0"/>
        </a:p>
      </dgm:t>
    </dgm:pt>
    <dgm:pt modelId="{8AB41923-3FF2-4CD6-8D3F-877310F82B75}" type="parTrans" cxnId="{8658A388-CFD9-4947-AA72-626DD7CA850B}">
      <dgm:prSet/>
      <dgm:spPr/>
      <dgm:t>
        <a:bodyPr/>
        <a:lstStyle/>
        <a:p>
          <a:endParaRPr lang="ru-RU"/>
        </a:p>
      </dgm:t>
    </dgm:pt>
    <dgm:pt modelId="{EA11F8F6-13C1-4AA2-B8C1-2DC82A592B64}" type="sibTrans" cxnId="{8658A388-CFD9-4947-AA72-626DD7CA850B}">
      <dgm:prSet/>
      <dgm:spPr/>
      <dgm:t>
        <a:bodyPr/>
        <a:lstStyle/>
        <a:p>
          <a:endParaRPr lang="ru-RU"/>
        </a:p>
      </dgm:t>
    </dgm:pt>
    <dgm:pt modelId="{72795815-4C9A-4902-B051-C58D0143412D}">
      <dgm:prSet/>
      <dgm:spPr/>
      <dgm:t>
        <a:bodyPr/>
        <a:lstStyle/>
        <a:p>
          <a:pPr rtl="0"/>
          <a:r>
            <a:rPr lang="ru-RU" b="1" dirty="0" smtClean="0"/>
            <a:t>Основная учебная литература</a:t>
          </a:r>
          <a:endParaRPr lang="ru-RU" dirty="0"/>
        </a:p>
      </dgm:t>
    </dgm:pt>
    <dgm:pt modelId="{4C9310CF-A520-4D9E-844F-51FE94AE5849}" type="sibTrans" cxnId="{07B1E12F-BEB8-486D-BF48-8E0027FA7506}">
      <dgm:prSet/>
      <dgm:spPr/>
      <dgm:t>
        <a:bodyPr/>
        <a:lstStyle/>
        <a:p>
          <a:endParaRPr lang="ru-RU"/>
        </a:p>
      </dgm:t>
    </dgm:pt>
    <dgm:pt modelId="{00496BD9-C4D5-4521-9AEE-34AA86650FD8}" type="parTrans" cxnId="{07B1E12F-BEB8-486D-BF48-8E0027FA7506}">
      <dgm:prSet/>
      <dgm:spPr/>
      <dgm:t>
        <a:bodyPr/>
        <a:lstStyle/>
        <a:p>
          <a:endParaRPr lang="ru-RU"/>
        </a:p>
      </dgm:t>
    </dgm:pt>
    <dgm:pt modelId="{ED04937E-4340-424D-A170-1F384FE9D0FD}" type="pres">
      <dgm:prSet presAssocID="{34C79F18-9FC2-436A-950A-F78C7A41D23F}" presName="linear" presStyleCnt="0">
        <dgm:presLayoutVars>
          <dgm:animLvl val="lvl"/>
          <dgm:resizeHandles val="exact"/>
        </dgm:presLayoutVars>
      </dgm:prSet>
      <dgm:spPr/>
    </dgm:pt>
    <dgm:pt modelId="{B0DCC7AF-8E5E-460A-B954-EDC44EE0230C}" type="pres">
      <dgm:prSet presAssocID="{72795815-4C9A-4902-B051-C58D0143412D}" presName="parentText" presStyleLbl="node1" presStyleIdx="0" presStyleCnt="3" custScaleY="5279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0B0FB6-8420-446A-98DA-E0F2C744DCD3}" type="pres">
      <dgm:prSet presAssocID="{4C9310CF-A520-4D9E-844F-51FE94AE5849}" presName="spacer" presStyleCnt="0"/>
      <dgm:spPr/>
    </dgm:pt>
    <dgm:pt modelId="{210A065B-EBE0-4C26-B4F9-C13E2708766E}" type="pres">
      <dgm:prSet presAssocID="{5236B77C-C5D3-4B77-85E3-B17CB9E761CC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7A17CDFE-96AA-4094-B880-D78B9BE16F19}" type="pres">
      <dgm:prSet presAssocID="{66808CEF-F815-4E7B-BB16-0DCC974B56BF}" presName="spacer" presStyleCnt="0"/>
      <dgm:spPr/>
    </dgm:pt>
    <dgm:pt modelId="{222613CE-D75A-4438-B1F1-B5D18D1D8888}" type="pres">
      <dgm:prSet presAssocID="{92C49328-4A94-4CFA-A29D-548ADF74763F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AE795416-C8BE-411E-B069-DCB2C537F157}" type="presOf" srcId="{5236B77C-C5D3-4B77-85E3-B17CB9E761CC}" destId="{210A065B-EBE0-4C26-B4F9-C13E2708766E}" srcOrd="0" destOrd="0" presId="urn:microsoft.com/office/officeart/2005/8/layout/vList2"/>
    <dgm:cxn modelId="{DB5D3B46-2542-4FF7-814B-EC0D57A9BEA2}" type="presOf" srcId="{92C49328-4A94-4CFA-A29D-548ADF74763F}" destId="{222613CE-D75A-4438-B1F1-B5D18D1D8888}" srcOrd="0" destOrd="0" presId="urn:microsoft.com/office/officeart/2005/8/layout/vList2"/>
    <dgm:cxn modelId="{DDE4BBE8-9E9F-404F-8820-25828F0487DA}" type="presOf" srcId="{72795815-4C9A-4902-B051-C58D0143412D}" destId="{B0DCC7AF-8E5E-460A-B954-EDC44EE0230C}" srcOrd="0" destOrd="0" presId="urn:microsoft.com/office/officeart/2005/8/layout/vList2"/>
    <dgm:cxn modelId="{481E28BB-BBF3-4C0D-8398-0ECB348DB7F5}" type="presOf" srcId="{34C79F18-9FC2-436A-950A-F78C7A41D23F}" destId="{ED04937E-4340-424D-A170-1F384FE9D0FD}" srcOrd="0" destOrd="0" presId="urn:microsoft.com/office/officeart/2005/8/layout/vList2"/>
    <dgm:cxn modelId="{7856EDE8-05B9-43B3-9061-93C9ABE3C1ED}" srcId="{34C79F18-9FC2-436A-950A-F78C7A41D23F}" destId="{5236B77C-C5D3-4B77-85E3-B17CB9E761CC}" srcOrd="1" destOrd="0" parTransId="{74189B63-519A-4F8B-8123-AF154FE7E8C5}" sibTransId="{66808CEF-F815-4E7B-BB16-0DCC974B56BF}"/>
    <dgm:cxn modelId="{07B1E12F-BEB8-486D-BF48-8E0027FA7506}" srcId="{34C79F18-9FC2-436A-950A-F78C7A41D23F}" destId="{72795815-4C9A-4902-B051-C58D0143412D}" srcOrd="0" destOrd="0" parTransId="{00496BD9-C4D5-4521-9AEE-34AA86650FD8}" sibTransId="{4C9310CF-A520-4D9E-844F-51FE94AE5849}"/>
    <dgm:cxn modelId="{8658A388-CFD9-4947-AA72-626DD7CA850B}" srcId="{34C79F18-9FC2-436A-950A-F78C7A41D23F}" destId="{92C49328-4A94-4CFA-A29D-548ADF74763F}" srcOrd="2" destOrd="0" parTransId="{8AB41923-3FF2-4CD6-8D3F-877310F82B75}" sibTransId="{EA11F8F6-13C1-4AA2-B8C1-2DC82A592B64}"/>
    <dgm:cxn modelId="{DC2C35E5-52D9-4AE0-BFD7-0ACE3D68AF21}" type="presParOf" srcId="{ED04937E-4340-424D-A170-1F384FE9D0FD}" destId="{B0DCC7AF-8E5E-460A-B954-EDC44EE0230C}" srcOrd="0" destOrd="0" presId="urn:microsoft.com/office/officeart/2005/8/layout/vList2"/>
    <dgm:cxn modelId="{51A0D5D7-C2CD-49EE-A586-FD977E512713}" type="presParOf" srcId="{ED04937E-4340-424D-A170-1F384FE9D0FD}" destId="{D60B0FB6-8420-446A-98DA-E0F2C744DCD3}" srcOrd="1" destOrd="0" presId="urn:microsoft.com/office/officeart/2005/8/layout/vList2"/>
    <dgm:cxn modelId="{5B52C05F-9AE6-4942-8E77-C18EA14EC9B3}" type="presParOf" srcId="{ED04937E-4340-424D-A170-1F384FE9D0FD}" destId="{210A065B-EBE0-4C26-B4F9-C13E2708766E}" srcOrd="2" destOrd="0" presId="urn:microsoft.com/office/officeart/2005/8/layout/vList2"/>
    <dgm:cxn modelId="{C1E92FC3-C5AD-4C63-935E-33E1D52AE615}" type="presParOf" srcId="{ED04937E-4340-424D-A170-1F384FE9D0FD}" destId="{7A17CDFE-96AA-4094-B880-D78B9BE16F19}" srcOrd="3" destOrd="0" presId="urn:microsoft.com/office/officeart/2005/8/layout/vList2"/>
    <dgm:cxn modelId="{05C2C1C2-387E-47FD-94B5-F3A325A71F63}" type="presParOf" srcId="{ED04937E-4340-424D-A170-1F384FE9D0FD}" destId="{222613CE-D75A-4438-B1F1-B5D18D1D8888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3.xml><?xml version="1.0" encoding="utf-8"?>
<dgm:dataModel xmlns:dgm="http://schemas.openxmlformats.org/drawingml/2006/diagram" xmlns:a="http://schemas.openxmlformats.org/drawingml/2006/main">
  <dgm:ptLst>
    <dgm:pt modelId="{7F376AD4-6D2D-476E-B0A7-5A84F9F33B90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ru-RU"/>
        </a:p>
      </dgm:t>
    </dgm:pt>
    <dgm:pt modelId="{3E2FF822-925B-4B80-A593-350A3AE9A122}">
      <dgm:prSet custT="1"/>
      <dgm:spPr/>
      <dgm:t>
        <a:bodyPr/>
        <a:lstStyle/>
        <a:p>
          <a:pPr algn="ctr" rtl="0"/>
          <a:r>
            <a:rPr lang="ru-RU" sz="2000" b="1" dirty="0" smtClean="0"/>
            <a:t>Дополнительная литература</a:t>
          </a:r>
          <a:endParaRPr lang="ru-RU" sz="2000" dirty="0"/>
        </a:p>
      </dgm:t>
    </dgm:pt>
    <dgm:pt modelId="{9735FE43-3779-49AE-86DE-1EF593525A62}" type="parTrans" cxnId="{3CF153A6-D564-45BB-AC72-C4466332E4C3}">
      <dgm:prSet/>
      <dgm:spPr/>
      <dgm:t>
        <a:bodyPr/>
        <a:lstStyle/>
        <a:p>
          <a:endParaRPr lang="ru-RU"/>
        </a:p>
      </dgm:t>
    </dgm:pt>
    <dgm:pt modelId="{C75D4F5E-38D6-41E8-89E2-EB708677D2A1}" type="sibTrans" cxnId="{3CF153A6-D564-45BB-AC72-C4466332E4C3}">
      <dgm:prSet/>
      <dgm:spPr/>
      <dgm:t>
        <a:bodyPr/>
        <a:lstStyle/>
        <a:p>
          <a:endParaRPr lang="ru-RU"/>
        </a:p>
      </dgm:t>
    </dgm:pt>
    <dgm:pt modelId="{4E7ABF7E-07B2-4740-8828-D21125735B27}">
      <dgm:prSet custT="1"/>
      <dgm:spPr/>
      <dgm:t>
        <a:bodyPr/>
        <a:lstStyle/>
        <a:p>
          <a:pPr rtl="0"/>
          <a:r>
            <a:rPr lang="ru-RU" sz="1400" b="1" dirty="0" smtClean="0"/>
            <a:t>История государства и права России : учебное пособие для вузов — 2-е изд., </a:t>
          </a:r>
          <a:r>
            <a:rPr lang="ru-RU" sz="1400" b="1" dirty="0" err="1" smtClean="0"/>
            <a:t>испр</a:t>
          </a:r>
          <a:r>
            <a:rPr lang="ru-RU" sz="1400" b="1" dirty="0" smtClean="0"/>
            <a:t>. — Москва : Издательство </a:t>
          </a:r>
          <a:r>
            <a:rPr lang="ru-RU" sz="1400" b="1" dirty="0" err="1" smtClean="0"/>
            <a:t>Юрайт</a:t>
          </a:r>
          <a:r>
            <a:rPr lang="ru-RU" sz="1400" b="1" dirty="0" smtClean="0"/>
            <a:t>, 2023. — 180 с. — (Высшее образование). — ISBN 978-5-9788-0192-7. — Текст : электронный // Образовательная платформа </a:t>
          </a:r>
          <a:r>
            <a:rPr lang="ru-RU" sz="1400" b="1" dirty="0" err="1" smtClean="0"/>
            <a:t>Юрайт</a:t>
          </a:r>
          <a:r>
            <a:rPr lang="ru-RU" sz="1400" b="1" dirty="0" smtClean="0"/>
            <a:t> [сайт]. — URL: </a:t>
          </a:r>
          <a:r>
            <a:rPr lang="ru-RU" sz="1400" b="1" dirty="0" smtClean="0">
              <a:hlinkClick xmlns:r="http://schemas.openxmlformats.org/officeDocument/2006/relationships" r:id="rId1"/>
            </a:rPr>
            <a:t>https://urait.ru/bcode/510399</a:t>
          </a:r>
          <a:r>
            <a:rPr lang="ru-RU" sz="1400" b="1" dirty="0" smtClean="0"/>
            <a:t> </a:t>
          </a:r>
          <a:endParaRPr lang="ru-RU" sz="1400" dirty="0"/>
        </a:p>
      </dgm:t>
    </dgm:pt>
    <dgm:pt modelId="{CE724DDC-9FD2-48A0-BB4C-90A7BDB1FE4A}" type="parTrans" cxnId="{12CA70FF-01F4-427D-966C-4AE8BAAAE948}">
      <dgm:prSet/>
      <dgm:spPr/>
      <dgm:t>
        <a:bodyPr/>
        <a:lstStyle/>
        <a:p>
          <a:endParaRPr lang="ru-RU"/>
        </a:p>
      </dgm:t>
    </dgm:pt>
    <dgm:pt modelId="{911D8EE3-1ED0-4986-945A-6BE1A3F81792}" type="sibTrans" cxnId="{12CA70FF-01F4-427D-966C-4AE8BAAAE948}">
      <dgm:prSet/>
      <dgm:spPr/>
      <dgm:t>
        <a:bodyPr/>
        <a:lstStyle/>
        <a:p>
          <a:endParaRPr lang="ru-RU"/>
        </a:p>
      </dgm:t>
    </dgm:pt>
    <dgm:pt modelId="{7BAF5520-A228-4AF5-AE7F-AAC2AA996602}">
      <dgm:prSet custT="1"/>
      <dgm:spPr/>
      <dgm:t>
        <a:bodyPr/>
        <a:lstStyle/>
        <a:p>
          <a:pPr rtl="0"/>
          <a:r>
            <a:rPr lang="ru-RU" sz="1400" b="1" dirty="0" smtClean="0"/>
            <a:t>История государства и права России до XVII века : учебник для вузов / В. Е. </a:t>
          </a:r>
          <a:r>
            <a:rPr lang="ru-RU" sz="1400" b="1" dirty="0" err="1" smtClean="0"/>
            <a:t>Рубаник</a:t>
          </a:r>
          <a:r>
            <a:rPr lang="ru-RU" sz="1400" b="1" dirty="0" smtClean="0"/>
            <a:t> [и др.] ; под общей редакцией В. Е. </a:t>
          </a:r>
          <a:r>
            <a:rPr lang="ru-RU" sz="1400" b="1" dirty="0" err="1" smtClean="0"/>
            <a:t>Рубаника</a:t>
          </a:r>
          <a:r>
            <a:rPr lang="ru-RU" sz="1400" b="1" dirty="0" smtClean="0"/>
            <a:t>. — Москва : Издательство </a:t>
          </a:r>
          <a:r>
            <a:rPr lang="ru-RU" sz="1400" b="1" dirty="0" err="1" smtClean="0"/>
            <a:t>Юрайт</a:t>
          </a:r>
          <a:r>
            <a:rPr lang="ru-RU" sz="1400" b="1" dirty="0" smtClean="0"/>
            <a:t>, 2023. — 275 с. — (Высшее образование). — ISBN 978-5-534-04403-4. — Текст : электронный // Образовательная платформа </a:t>
          </a:r>
          <a:r>
            <a:rPr lang="ru-RU" sz="1400" b="1" dirty="0" err="1" smtClean="0"/>
            <a:t>Юрайт</a:t>
          </a:r>
          <a:r>
            <a:rPr lang="ru-RU" sz="1400" b="1" dirty="0" smtClean="0"/>
            <a:t> [сайт]. — URL: </a:t>
          </a:r>
          <a:r>
            <a:rPr lang="ru-RU" sz="1400" b="1" dirty="0" smtClean="0">
              <a:hlinkClick xmlns:r="http://schemas.openxmlformats.org/officeDocument/2006/relationships" r:id="rId2"/>
            </a:rPr>
            <a:t>https://urait.ru/bcode/512641</a:t>
          </a:r>
          <a:r>
            <a:rPr lang="ru-RU" sz="1400" b="1" dirty="0" smtClean="0"/>
            <a:t> </a:t>
          </a:r>
          <a:endParaRPr lang="ru-RU" sz="1400" dirty="0"/>
        </a:p>
      </dgm:t>
    </dgm:pt>
    <dgm:pt modelId="{66448D78-5347-4F98-BBC1-B90B9125A173}" type="parTrans" cxnId="{5237B8D2-3B8C-44F0-8C62-634F5F8B05F4}">
      <dgm:prSet/>
      <dgm:spPr/>
      <dgm:t>
        <a:bodyPr/>
        <a:lstStyle/>
        <a:p>
          <a:endParaRPr lang="ru-RU"/>
        </a:p>
      </dgm:t>
    </dgm:pt>
    <dgm:pt modelId="{FDEAB3C6-FA8B-4CC0-AB05-7E2D346B8D3B}" type="sibTrans" cxnId="{5237B8D2-3B8C-44F0-8C62-634F5F8B05F4}">
      <dgm:prSet/>
      <dgm:spPr/>
      <dgm:t>
        <a:bodyPr/>
        <a:lstStyle/>
        <a:p>
          <a:endParaRPr lang="ru-RU"/>
        </a:p>
      </dgm:t>
    </dgm:pt>
    <dgm:pt modelId="{CD4C0117-F2B5-4FBD-8A44-1018DFD9C1A8}">
      <dgm:prSet custT="1"/>
      <dgm:spPr/>
      <dgm:t>
        <a:bodyPr/>
        <a:lstStyle/>
        <a:p>
          <a:pPr rtl="0"/>
          <a:r>
            <a:rPr lang="ru-RU" sz="1400" b="1" dirty="0" smtClean="0"/>
            <a:t>История государства и права России. XVII век — начало ХХ века : учебник для вузов / В. Е. </a:t>
          </a:r>
          <a:r>
            <a:rPr lang="ru-RU" sz="1400" b="1" dirty="0" err="1" smtClean="0"/>
            <a:t>Рубаник</a:t>
          </a:r>
          <a:r>
            <a:rPr lang="ru-RU" sz="1400" b="1" dirty="0" smtClean="0"/>
            <a:t> [и др.] ; под общей редакцией В. Е. </a:t>
          </a:r>
          <a:r>
            <a:rPr lang="ru-RU" sz="1400" b="1" dirty="0" err="1" smtClean="0"/>
            <a:t>Рубаника</a:t>
          </a:r>
          <a:r>
            <a:rPr lang="ru-RU" sz="1400" b="1" dirty="0" smtClean="0"/>
            <a:t>. — Москва : Издательство </a:t>
          </a:r>
          <a:r>
            <a:rPr lang="ru-RU" sz="1400" b="1" dirty="0" err="1" smtClean="0"/>
            <a:t>Юрайт</a:t>
          </a:r>
          <a:r>
            <a:rPr lang="ru-RU" sz="1400" b="1" dirty="0" smtClean="0"/>
            <a:t>, 2023. — 300 с. — (Высшее образование). — ISBN 978-5-534-03504-9. — Текст : электронный // Образовательная платформа </a:t>
          </a:r>
          <a:r>
            <a:rPr lang="ru-RU" sz="1400" b="1" dirty="0" err="1" smtClean="0"/>
            <a:t>Юрайт</a:t>
          </a:r>
          <a:r>
            <a:rPr lang="ru-RU" sz="1400" b="1" dirty="0" smtClean="0"/>
            <a:t> [сайт]. — URL: </a:t>
          </a:r>
          <a:r>
            <a:rPr lang="ru-RU" sz="1400" b="1" dirty="0" smtClean="0">
              <a:hlinkClick xmlns:r="http://schemas.openxmlformats.org/officeDocument/2006/relationships" r:id="rId3"/>
            </a:rPr>
            <a:t>https://urait.ru/bcode/512642</a:t>
          </a:r>
          <a:r>
            <a:rPr lang="ru-RU" sz="1400" b="1" dirty="0" smtClean="0"/>
            <a:t> </a:t>
          </a:r>
          <a:endParaRPr lang="ru-RU" sz="1400" dirty="0"/>
        </a:p>
      </dgm:t>
    </dgm:pt>
    <dgm:pt modelId="{7B1AECFC-C493-4692-9EF3-ADDCFEC11B55}" type="parTrans" cxnId="{5C577896-477C-470A-AA73-7E5CEF493D27}">
      <dgm:prSet/>
      <dgm:spPr/>
      <dgm:t>
        <a:bodyPr/>
        <a:lstStyle/>
        <a:p>
          <a:endParaRPr lang="ru-RU"/>
        </a:p>
      </dgm:t>
    </dgm:pt>
    <dgm:pt modelId="{56808F84-63CB-4011-AFCE-1A78B9F8C2E1}" type="sibTrans" cxnId="{5C577896-477C-470A-AA73-7E5CEF493D27}">
      <dgm:prSet/>
      <dgm:spPr/>
      <dgm:t>
        <a:bodyPr/>
        <a:lstStyle/>
        <a:p>
          <a:endParaRPr lang="ru-RU"/>
        </a:p>
      </dgm:t>
    </dgm:pt>
    <dgm:pt modelId="{D8CC0D2F-D03A-41C3-993E-D4FD256D24CB}">
      <dgm:prSet custT="1"/>
      <dgm:spPr/>
      <dgm:t>
        <a:bodyPr/>
        <a:lstStyle/>
        <a:p>
          <a:pPr rtl="0"/>
          <a:r>
            <a:rPr lang="ru-RU" sz="1400" b="1" dirty="0" smtClean="0"/>
            <a:t>История государства и права России с начала ХХ века : учебник для вузов / В. Е. </a:t>
          </a:r>
          <a:r>
            <a:rPr lang="ru-RU" sz="1400" b="1" dirty="0" err="1" smtClean="0"/>
            <a:t>Рубаник</a:t>
          </a:r>
          <a:r>
            <a:rPr lang="ru-RU" sz="1400" b="1" dirty="0" smtClean="0"/>
            <a:t> [и др.] ; под общей редакцией В. Е. </a:t>
          </a:r>
          <a:r>
            <a:rPr lang="ru-RU" sz="1400" b="1" dirty="0" err="1" smtClean="0"/>
            <a:t>Рубаника</a:t>
          </a:r>
          <a:r>
            <a:rPr lang="ru-RU" sz="1400" b="1" dirty="0" smtClean="0"/>
            <a:t>. — Москва : Издательство </a:t>
          </a:r>
          <a:r>
            <a:rPr lang="ru-RU" sz="1400" b="1" dirty="0" err="1" smtClean="0"/>
            <a:t>Юрайт</a:t>
          </a:r>
          <a:r>
            <a:rPr lang="ru-RU" sz="1400" b="1" dirty="0" smtClean="0"/>
            <a:t>, 2023. — 313 с. — (Высшее образование). — ISBN 978-5-534-03506-3. — Текст : электронный // Образовательная платформа </a:t>
          </a:r>
          <a:r>
            <a:rPr lang="ru-RU" sz="1400" b="1" dirty="0" err="1" smtClean="0"/>
            <a:t>Юрайт</a:t>
          </a:r>
          <a:r>
            <a:rPr lang="ru-RU" sz="1400" b="1" dirty="0" smtClean="0"/>
            <a:t> [сайт]. — URL: </a:t>
          </a:r>
          <a:r>
            <a:rPr lang="ru-RU" sz="1400" b="1" dirty="0" smtClean="0">
              <a:hlinkClick xmlns:r="http://schemas.openxmlformats.org/officeDocument/2006/relationships" r:id="rId4"/>
            </a:rPr>
            <a:t>https://urait.ru/bcode/512648</a:t>
          </a:r>
          <a:r>
            <a:rPr lang="ru-RU" sz="1400" b="1" dirty="0" smtClean="0"/>
            <a:t> </a:t>
          </a:r>
          <a:endParaRPr lang="ru-RU" sz="1400" dirty="0"/>
        </a:p>
      </dgm:t>
    </dgm:pt>
    <dgm:pt modelId="{800248E4-12A4-46B3-A3EA-5A2D2F9E4338}" type="parTrans" cxnId="{01EE3CF1-767F-4CF1-9BE6-9CEDDE7F3FE8}">
      <dgm:prSet/>
      <dgm:spPr/>
      <dgm:t>
        <a:bodyPr/>
        <a:lstStyle/>
        <a:p>
          <a:endParaRPr lang="ru-RU"/>
        </a:p>
      </dgm:t>
    </dgm:pt>
    <dgm:pt modelId="{C2362BED-4B5A-4C6C-BC84-9D0475F9ACAC}" type="sibTrans" cxnId="{01EE3CF1-767F-4CF1-9BE6-9CEDDE7F3FE8}">
      <dgm:prSet/>
      <dgm:spPr/>
      <dgm:t>
        <a:bodyPr/>
        <a:lstStyle/>
        <a:p>
          <a:endParaRPr lang="ru-RU"/>
        </a:p>
      </dgm:t>
    </dgm:pt>
    <dgm:pt modelId="{F7A23DF3-EC45-4A3E-8444-2F804AE714B3}">
      <dgm:prSet custT="1"/>
      <dgm:spPr/>
      <dgm:t>
        <a:bodyPr/>
        <a:lstStyle/>
        <a:p>
          <a:pPr rtl="0"/>
          <a:r>
            <a:rPr lang="ru-RU" sz="1400" b="1" dirty="0" err="1" smtClean="0"/>
            <a:t>Дювернуа</a:t>
          </a:r>
          <a:r>
            <a:rPr lang="ru-RU" sz="1400" b="1" dirty="0" smtClean="0"/>
            <a:t>, Н. Л.  Источники права и суд в древней России. Опыты по истории русского гражданского права / Н. Л. </a:t>
          </a:r>
          <a:r>
            <a:rPr lang="ru-RU" sz="1400" b="1" dirty="0" err="1" smtClean="0"/>
            <a:t>Дювернуа</a:t>
          </a:r>
          <a:r>
            <a:rPr lang="ru-RU" sz="1400" b="1" dirty="0" smtClean="0"/>
            <a:t>. — Москва : Издательство </a:t>
          </a:r>
          <a:r>
            <a:rPr lang="ru-RU" sz="1400" b="1" dirty="0" err="1" smtClean="0"/>
            <a:t>Юрайт</a:t>
          </a:r>
          <a:r>
            <a:rPr lang="ru-RU" sz="1400" b="1" dirty="0" smtClean="0"/>
            <a:t>, 2023. — 283 с. — (Антология мысли). — ISBN 978-5-534-08653-9. — Текст : электронный // Образовательная платформа </a:t>
          </a:r>
          <a:r>
            <a:rPr lang="ru-RU" sz="1400" b="1" dirty="0" err="1" smtClean="0"/>
            <a:t>Юрайт</a:t>
          </a:r>
          <a:r>
            <a:rPr lang="ru-RU" sz="1400" b="1" dirty="0" smtClean="0"/>
            <a:t> [сайт]. — URL: </a:t>
          </a:r>
          <a:r>
            <a:rPr lang="ru-RU" sz="1400" b="1" dirty="0" smtClean="0">
              <a:hlinkClick xmlns:r="http://schemas.openxmlformats.org/officeDocument/2006/relationships" r:id="rId5"/>
            </a:rPr>
            <a:t>https://urait.ru/bcode/514413</a:t>
          </a:r>
          <a:r>
            <a:rPr lang="ru-RU" sz="1400" b="1" dirty="0" smtClean="0"/>
            <a:t> </a:t>
          </a:r>
          <a:endParaRPr lang="ru-RU" sz="1400" dirty="0"/>
        </a:p>
      </dgm:t>
    </dgm:pt>
    <dgm:pt modelId="{BB95D125-DFB1-49B3-8FC4-F560F23A6B7A}" type="parTrans" cxnId="{2170A6D2-F7CB-43D7-9AB2-1D5245C97565}">
      <dgm:prSet/>
      <dgm:spPr/>
      <dgm:t>
        <a:bodyPr/>
        <a:lstStyle/>
        <a:p>
          <a:endParaRPr lang="ru-RU"/>
        </a:p>
      </dgm:t>
    </dgm:pt>
    <dgm:pt modelId="{5039DC5B-94E4-4D11-B683-95878A17E456}" type="sibTrans" cxnId="{2170A6D2-F7CB-43D7-9AB2-1D5245C97565}">
      <dgm:prSet/>
      <dgm:spPr/>
      <dgm:t>
        <a:bodyPr/>
        <a:lstStyle/>
        <a:p>
          <a:endParaRPr lang="ru-RU"/>
        </a:p>
      </dgm:t>
    </dgm:pt>
    <dgm:pt modelId="{43CE5D1E-1ED7-40D3-86ED-5D85D690C0D1}">
      <dgm:prSet custT="1"/>
      <dgm:spPr/>
      <dgm:t>
        <a:bodyPr/>
        <a:lstStyle/>
        <a:p>
          <a:pPr rtl="0"/>
          <a:r>
            <a:rPr lang="ru-RU" sz="1400" b="1" dirty="0" smtClean="0"/>
            <a:t>Сперанский, М. М.  Проекты реформ / М. М. Сперанский. — Москва : Издательство </a:t>
          </a:r>
          <a:r>
            <a:rPr lang="ru-RU" sz="1400" b="1" dirty="0" err="1" smtClean="0"/>
            <a:t>Юрайт</a:t>
          </a:r>
          <a:r>
            <a:rPr lang="ru-RU" sz="1400" b="1" dirty="0" smtClean="0"/>
            <a:t>, 2023. — 293 с. — (Антология мысли). — ISBN 978-5-534-08050-6. — Текст : электронный // Образовательная платформа </a:t>
          </a:r>
          <a:r>
            <a:rPr lang="ru-RU" sz="1400" b="1" dirty="0" err="1" smtClean="0"/>
            <a:t>Юрайт</a:t>
          </a:r>
          <a:r>
            <a:rPr lang="ru-RU" sz="1400" b="1" dirty="0" smtClean="0"/>
            <a:t> [сайт]. — URL: </a:t>
          </a:r>
          <a:r>
            <a:rPr lang="ru-RU" sz="1400" b="1" dirty="0" smtClean="0">
              <a:hlinkClick xmlns:r="http://schemas.openxmlformats.org/officeDocument/2006/relationships" r:id="rId6"/>
            </a:rPr>
            <a:t>https://urait.ru/bcode/514737</a:t>
          </a:r>
          <a:endParaRPr lang="ru-RU" sz="1400" dirty="0"/>
        </a:p>
      </dgm:t>
    </dgm:pt>
    <dgm:pt modelId="{D2A3C45B-03DF-4C67-8A39-F2A28F36F49B}" type="parTrans" cxnId="{6132143E-4480-466B-BE9C-4A6507FDA40C}">
      <dgm:prSet/>
      <dgm:spPr/>
      <dgm:t>
        <a:bodyPr/>
        <a:lstStyle/>
        <a:p>
          <a:endParaRPr lang="ru-RU"/>
        </a:p>
      </dgm:t>
    </dgm:pt>
    <dgm:pt modelId="{A20A6FCA-336A-4BB4-8E68-2CF4422A90FD}" type="sibTrans" cxnId="{6132143E-4480-466B-BE9C-4A6507FDA40C}">
      <dgm:prSet/>
      <dgm:spPr/>
      <dgm:t>
        <a:bodyPr/>
        <a:lstStyle/>
        <a:p>
          <a:endParaRPr lang="ru-RU"/>
        </a:p>
      </dgm:t>
    </dgm:pt>
    <dgm:pt modelId="{D377AAF3-8581-429C-B153-EE1B78E06D4B}">
      <dgm:prSet custT="1"/>
      <dgm:spPr/>
      <dgm:t>
        <a:bodyPr/>
        <a:lstStyle/>
        <a:p>
          <a:pPr rtl="0"/>
          <a:r>
            <a:rPr lang="ru-RU" sz="1400" b="1" dirty="0" smtClean="0"/>
            <a:t>Чистяков, О. И.  Хрестоматия по истории отечественного государства и права : учебное пособие для вузов / составители О. И. Чистяков, Г. А. </a:t>
          </a:r>
          <a:r>
            <a:rPr lang="ru-RU" sz="1400" b="1" dirty="0" err="1" smtClean="0"/>
            <a:t>Кутьина</a:t>
          </a:r>
          <a:r>
            <a:rPr lang="ru-RU" sz="1400" b="1" dirty="0" smtClean="0"/>
            <a:t>. — 3-е изд., </a:t>
          </a:r>
          <a:r>
            <a:rPr lang="ru-RU" sz="1400" b="1" dirty="0" err="1" smtClean="0"/>
            <a:t>испр</a:t>
          </a:r>
          <a:r>
            <a:rPr lang="ru-RU" sz="1400" b="1" dirty="0" smtClean="0"/>
            <a:t>. и доп. — Москва : Издательство </a:t>
          </a:r>
          <a:r>
            <a:rPr lang="ru-RU" sz="1400" b="1" dirty="0" err="1" smtClean="0"/>
            <a:t>Юрайт</a:t>
          </a:r>
          <a:r>
            <a:rPr lang="ru-RU" sz="1400" b="1" dirty="0" smtClean="0"/>
            <a:t>, 2023. — 520 с. — (Высшее образование). — ISBN 978-5-534-00426-7. — Текст : электронный // Образовательная платформа </a:t>
          </a:r>
          <a:r>
            <a:rPr lang="ru-RU" sz="1400" b="1" dirty="0" err="1" smtClean="0"/>
            <a:t>Юрайт</a:t>
          </a:r>
          <a:r>
            <a:rPr lang="ru-RU" sz="1400" b="1" dirty="0" smtClean="0"/>
            <a:t> [сайт]. — URL: </a:t>
          </a:r>
          <a:r>
            <a:rPr lang="ru-RU" sz="1400" b="1" dirty="0" smtClean="0">
              <a:hlinkClick xmlns:r="http://schemas.openxmlformats.org/officeDocument/2006/relationships" r:id="rId7"/>
            </a:rPr>
            <a:t>https://urait.ru/bcode/510577</a:t>
          </a:r>
          <a:endParaRPr lang="ru-RU" sz="1400" dirty="0"/>
        </a:p>
      </dgm:t>
    </dgm:pt>
    <dgm:pt modelId="{BDCFDFA6-F7A3-495F-8857-4B1D8946C8B0}" type="parTrans" cxnId="{D2104A3F-FB6B-43E6-88DA-F59ED86EA93F}">
      <dgm:prSet/>
      <dgm:spPr/>
      <dgm:t>
        <a:bodyPr/>
        <a:lstStyle/>
        <a:p>
          <a:endParaRPr lang="ru-RU"/>
        </a:p>
      </dgm:t>
    </dgm:pt>
    <dgm:pt modelId="{C714EF06-C794-49CF-9C50-209D80042A82}" type="sibTrans" cxnId="{D2104A3F-FB6B-43E6-88DA-F59ED86EA93F}">
      <dgm:prSet/>
      <dgm:spPr/>
      <dgm:t>
        <a:bodyPr/>
        <a:lstStyle/>
        <a:p>
          <a:endParaRPr lang="ru-RU"/>
        </a:p>
      </dgm:t>
    </dgm:pt>
    <dgm:pt modelId="{E937747E-2B5E-4905-8EAB-C0A87BC62EA0}" type="pres">
      <dgm:prSet presAssocID="{7F376AD4-6D2D-476E-B0A7-5A84F9F33B90}" presName="linear" presStyleCnt="0">
        <dgm:presLayoutVars>
          <dgm:animLvl val="lvl"/>
          <dgm:resizeHandles val="exact"/>
        </dgm:presLayoutVars>
      </dgm:prSet>
      <dgm:spPr/>
    </dgm:pt>
    <dgm:pt modelId="{BBF2A133-D5F3-4D98-BA78-EEBC4CEED7BE}" type="pres">
      <dgm:prSet presAssocID="{3E2FF822-925B-4B80-A593-350A3AE9A122}" presName="parentText" presStyleLbl="node1" presStyleIdx="0" presStyleCnt="8">
        <dgm:presLayoutVars>
          <dgm:chMax val="0"/>
          <dgm:bulletEnabled val="1"/>
        </dgm:presLayoutVars>
      </dgm:prSet>
      <dgm:spPr/>
    </dgm:pt>
    <dgm:pt modelId="{4C4EEB7B-7244-47FC-8EA5-18367784CDF4}" type="pres">
      <dgm:prSet presAssocID="{C75D4F5E-38D6-41E8-89E2-EB708677D2A1}" presName="spacer" presStyleCnt="0"/>
      <dgm:spPr/>
    </dgm:pt>
    <dgm:pt modelId="{440F4F73-842F-4DC2-B6DB-17927B311C3E}" type="pres">
      <dgm:prSet presAssocID="{4E7ABF7E-07B2-4740-8828-D21125735B27}" presName="parentText" presStyleLbl="node1" presStyleIdx="1" presStyleCnt="8">
        <dgm:presLayoutVars>
          <dgm:chMax val="0"/>
          <dgm:bulletEnabled val="1"/>
        </dgm:presLayoutVars>
      </dgm:prSet>
      <dgm:spPr/>
    </dgm:pt>
    <dgm:pt modelId="{B56845C5-F9E2-4C07-ADE7-31A66AEF4A30}" type="pres">
      <dgm:prSet presAssocID="{911D8EE3-1ED0-4986-945A-6BE1A3F81792}" presName="spacer" presStyleCnt="0"/>
      <dgm:spPr/>
    </dgm:pt>
    <dgm:pt modelId="{6F33B53F-6860-4186-BD33-16572D41F9D1}" type="pres">
      <dgm:prSet presAssocID="{7BAF5520-A228-4AF5-AE7F-AAC2AA996602}" presName="parentText" presStyleLbl="node1" presStyleIdx="2" presStyleCnt="8">
        <dgm:presLayoutVars>
          <dgm:chMax val="0"/>
          <dgm:bulletEnabled val="1"/>
        </dgm:presLayoutVars>
      </dgm:prSet>
      <dgm:spPr/>
    </dgm:pt>
    <dgm:pt modelId="{B9690BF3-6107-46F0-BC22-B94C7D22FD0B}" type="pres">
      <dgm:prSet presAssocID="{FDEAB3C6-FA8B-4CC0-AB05-7E2D346B8D3B}" presName="spacer" presStyleCnt="0"/>
      <dgm:spPr/>
    </dgm:pt>
    <dgm:pt modelId="{A2EA23DA-FE85-4796-817C-8F22C3177FE2}" type="pres">
      <dgm:prSet presAssocID="{CD4C0117-F2B5-4FBD-8A44-1018DFD9C1A8}" presName="parentText" presStyleLbl="node1" presStyleIdx="3" presStyleCnt="8">
        <dgm:presLayoutVars>
          <dgm:chMax val="0"/>
          <dgm:bulletEnabled val="1"/>
        </dgm:presLayoutVars>
      </dgm:prSet>
      <dgm:spPr/>
    </dgm:pt>
    <dgm:pt modelId="{24F75B49-08B4-431B-9109-3C038A999178}" type="pres">
      <dgm:prSet presAssocID="{56808F84-63CB-4011-AFCE-1A78B9F8C2E1}" presName="spacer" presStyleCnt="0"/>
      <dgm:spPr/>
    </dgm:pt>
    <dgm:pt modelId="{AF7CC96A-D698-46E2-9A8D-707003DFA59A}" type="pres">
      <dgm:prSet presAssocID="{D8CC0D2F-D03A-41C3-993E-D4FD256D24CB}" presName="parentText" presStyleLbl="node1" presStyleIdx="4" presStyleCnt="8">
        <dgm:presLayoutVars>
          <dgm:chMax val="0"/>
          <dgm:bulletEnabled val="1"/>
        </dgm:presLayoutVars>
      </dgm:prSet>
      <dgm:spPr/>
    </dgm:pt>
    <dgm:pt modelId="{BF902958-2E87-4D6A-88C0-7E4394E97877}" type="pres">
      <dgm:prSet presAssocID="{C2362BED-4B5A-4C6C-BC84-9D0475F9ACAC}" presName="spacer" presStyleCnt="0"/>
      <dgm:spPr/>
    </dgm:pt>
    <dgm:pt modelId="{212E39F9-F5F0-4494-945C-D88F3D69441C}" type="pres">
      <dgm:prSet presAssocID="{F7A23DF3-EC45-4A3E-8444-2F804AE714B3}" presName="parentText" presStyleLbl="node1" presStyleIdx="5" presStyleCnt="8">
        <dgm:presLayoutVars>
          <dgm:chMax val="0"/>
          <dgm:bulletEnabled val="1"/>
        </dgm:presLayoutVars>
      </dgm:prSet>
      <dgm:spPr/>
    </dgm:pt>
    <dgm:pt modelId="{38E1781F-B0DD-415C-8CB2-1A7AED9BBFD9}" type="pres">
      <dgm:prSet presAssocID="{5039DC5B-94E4-4D11-B683-95878A17E456}" presName="spacer" presStyleCnt="0"/>
      <dgm:spPr/>
    </dgm:pt>
    <dgm:pt modelId="{1B39511B-5C6B-4390-A8C7-2A861A412154}" type="pres">
      <dgm:prSet presAssocID="{43CE5D1E-1ED7-40D3-86ED-5D85D690C0D1}" presName="parentText" presStyleLbl="node1" presStyleIdx="6" presStyleCnt="8">
        <dgm:presLayoutVars>
          <dgm:chMax val="0"/>
          <dgm:bulletEnabled val="1"/>
        </dgm:presLayoutVars>
      </dgm:prSet>
      <dgm:spPr/>
    </dgm:pt>
    <dgm:pt modelId="{20C4E799-591C-4B19-BD3C-EDC18C984761}" type="pres">
      <dgm:prSet presAssocID="{A20A6FCA-336A-4BB4-8E68-2CF4422A90FD}" presName="spacer" presStyleCnt="0"/>
      <dgm:spPr/>
    </dgm:pt>
    <dgm:pt modelId="{B12245BA-4A0B-42C1-8A00-6960A738125D}" type="pres">
      <dgm:prSet presAssocID="{D377AAF3-8581-429C-B153-EE1B78E06D4B}" presName="parentText" presStyleLbl="node1" presStyleIdx="7" presStyleCnt="8">
        <dgm:presLayoutVars>
          <dgm:chMax val="0"/>
          <dgm:bulletEnabled val="1"/>
        </dgm:presLayoutVars>
      </dgm:prSet>
      <dgm:spPr/>
    </dgm:pt>
  </dgm:ptLst>
  <dgm:cxnLst>
    <dgm:cxn modelId="{2170A6D2-F7CB-43D7-9AB2-1D5245C97565}" srcId="{7F376AD4-6D2D-476E-B0A7-5A84F9F33B90}" destId="{F7A23DF3-EC45-4A3E-8444-2F804AE714B3}" srcOrd="5" destOrd="0" parTransId="{BB95D125-DFB1-49B3-8FC4-F560F23A6B7A}" sibTransId="{5039DC5B-94E4-4D11-B683-95878A17E456}"/>
    <dgm:cxn modelId="{ABE71FE6-AEFE-4201-A727-0036E1C682DA}" type="presOf" srcId="{7BAF5520-A228-4AF5-AE7F-AAC2AA996602}" destId="{6F33B53F-6860-4186-BD33-16572D41F9D1}" srcOrd="0" destOrd="0" presId="urn:microsoft.com/office/officeart/2005/8/layout/vList2"/>
    <dgm:cxn modelId="{3CF153A6-D564-45BB-AC72-C4466332E4C3}" srcId="{7F376AD4-6D2D-476E-B0A7-5A84F9F33B90}" destId="{3E2FF822-925B-4B80-A593-350A3AE9A122}" srcOrd="0" destOrd="0" parTransId="{9735FE43-3779-49AE-86DE-1EF593525A62}" sibTransId="{C75D4F5E-38D6-41E8-89E2-EB708677D2A1}"/>
    <dgm:cxn modelId="{9266E72C-70CA-4025-8101-F94A2A4474C4}" type="presOf" srcId="{7F376AD4-6D2D-476E-B0A7-5A84F9F33B90}" destId="{E937747E-2B5E-4905-8EAB-C0A87BC62EA0}" srcOrd="0" destOrd="0" presId="urn:microsoft.com/office/officeart/2005/8/layout/vList2"/>
    <dgm:cxn modelId="{01EE3CF1-767F-4CF1-9BE6-9CEDDE7F3FE8}" srcId="{7F376AD4-6D2D-476E-B0A7-5A84F9F33B90}" destId="{D8CC0D2F-D03A-41C3-993E-D4FD256D24CB}" srcOrd="4" destOrd="0" parTransId="{800248E4-12A4-46B3-A3EA-5A2D2F9E4338}" sibTransId="{C2362BED-4B5A-4C6C-BC84-9D0475F9ACAC}"/>
    <dgm:cxn modelId="{F3457AD5-D68D-40CA-8CBF-2AC5A7FC764A}" type="presOf" srcId="{43CE5D1E-1ED7-40D3-86ED-5D85D690C0D1}" destId="{1B39511B-5C6B-4390-A8C7-2A861A412154}" srcOrd="0" destOrd="0" presId="urn:microsoft.com/office/officeart/2005/8/layout/vList2"/>
    <dgm:cxn modelId="{D2104A3F-FB6B-43E6-88DA-F59ED86EA93F}" srcId="{7F376AD4-6D2D-476E-B0A7-5A84F9F33B90}" destId="{D377AAF3-8581-429C-B153-EE1B78E06D4B}" srcOrd="7" destOrd="0" parTransId="{BDCFDFA6-F7A3-495F-8857-4B1D8946C8B0}" sibTransId="{C714EF06-C794-49CF-9C50-209D80042A82}"/>
    <dgm:cxn modelId="{5130CA58-A8F0-4202-8579-5B91BB53B14E}" type="presOf" srcId="{D377AAF3-8581-429C-B153-EE1B78E06D4B}" destId="{B12245BA-4A0B-42C1-8A00-6960A738125D}" srcOrd="0" destOrd="0" presId="urn:microsoft.com/office/officeart/2005/8/layout/vList2"/>
    <dgm:cxn modelId="{F66A049B-1D3A-4DBC-815F-37DDC7ED66C3}" type="presOf" srcId="{3E2FF822-925B-4B80-A593-350A3AE9A122}" destId="{BBF2A133-D5F3-4D98-BA78-EEBC4CEED7BE}" srcOrd="0" destOrd="0" presId="urn:microsoft.com/office/officeart/2005/8/layout/vList2"/>
    <dgm:cxn modelId="{856E239C-F425-4288-A99F-76909C2FEF13}" type="presOf" srcId="{CD4C0117-F2B5-4FBD-8A44-1018DFD9C1A8}" destId="{A2EA23DA-FE85-4796-817C-8F22C3177FE2}" srcOrd="0" destOrd="0" presId="urn:microsoft.com/office/officeart/2005/8/layout/vList2"/>
    <dgm:cxn modelId="{68EAFF31-777C-47FF-BE6C-2549D0423A5D}" type="presOf" srcId="{4E7ABF7E-07B2-4740-8828-D21125735B27}" destId="{440F4F73-842F-4DC2-B6DB-17927B311C3E}" srcOrd="0" destOrd="0" presId="urn:microsoft.com/office/officeart/2005/8/layout/vList2"/>
    <dgm:cxn modelId="{C9AC3663-D80F-4523-BD1C-5074228DA388}" type="presOf" srcId="{D8CC0D2F-D03A-41C3-993E-D4FD256D24CB}" destId="{AF7CC96A-D698-46E2-9A8D-707003DFA59A}" srcOrd="0" destOrd="0" presId="urn:microsoft.com/office/officeart/2005/8/layout/vList2"/>
    <dgm:cxn modelId="{5237B8D2-3B8C-44F0-8C62-634F5F8B05F4}" srcId="{7F376AD4-6D2D-476E-B0A7-5A84F9F33B90}" destId="{7BAF5520-A228-4AF5-AE7F-AAC2AA996602}" srcOrd="2" destOrd="0" parTransId="{66448D78-5347-4F98-BBC1-B90B9125A173}" sibTransId="{FDEAB3C6-FA8B-4CC0-AB05-7E2D346B8D3B}"/>
    <dgm:cxn modelId="{12CA70FF-01F4-427D-966C-4AE8BAAAE948}" srcId="{7F376AD4-6D2D-476E-B0A7-5A84F9F33B90}" destId="{4E7ABF7E-07B2-4740-8828-D21125735B27}" srcOrd="1" destOrd="0" parTransId="{CE724DDC-9FD2-48A0-BB4C-90A7BDB1FE4A}" sibTransId="{911D8EE3-1ED0-4986-945A-6BE1A3F81792}"/>
    <dgm:cxn modelId="{7CA15249-59C3-4911-8062-CF84B9AA7D13}" type="presOf" srcId="{F7A23DF3-EC45-4A3E-8444-2F804AE714B3}" destId="{212E39F9-F5F0-4494-945C-D88F3D69441C}" srcOrd="0" destOrd="0" presId="urn:microsoft.com/office/officeart/2005/8/layout/vList2"/>
    <dgm:cxn modelId="{6132143E-4480-466B-BE9C-4A6507FDA40C}" srcId="{7F376AD4-6D2D-476E-B0A7-5A84F9F33B90}" destId="{43CE5D1E-1ED7-40D3-86ED-5D85D690C0D1}" srcOrd="6" destOrd="0" parTransId="{D2A3C45B-03DF-4C67-8A39-F2A28F36F49B}" sibTransId="{A20A6FCA-336A-4BB4-8E68-2CF4422A90FD}"/>
    <dgm:cxn modelId="{5C577896-477C-470A-AA73-7E5CEF493D27}" srcId="{7F376AD4-6D2D-476E-B0A7-5A84F9F33B90}" destId="{CD4C0117-F2B5-4FBD-8A44-1018DFD9C1A8}" srcOrd="3" destOrd="0" parTransId="{7B1AECFC-C493-4692-9EF3-ADDCFEC11B55}" sibTransId="{56808F84-63CB-4011-AFCE-1A78B9F8C2E1}"/>
    <dgm:cxn modelId="{B2D3CD92-2322-4580-9BE4-4F879EE1BBA5}" type="presParOf" srcId="{E937747E-2B5E-4905-8EAB-C0A87BC62EA0}" destId="{BBF2A133-D5F3-4D98-BA78-EEBC4CEED7BE}" srcOrd="0" destOrd="0" presId="urn:microsoft.com/office/officeart/2005/8/layout/vList2"/>
    <dgm:cxn modelId="{484B0954-8311-46DF-9BCB-47DBEFB570D9}" type="presParOf" srcId="{E937747E-2B5E-4905-8EAB-C0A87BC62EA0}" destId="{4C4EEB7B-7244-47FC-8EA5-18367784CDF4}" srcOrd="1" destOrd="0" presId="urn:microsoft.com/office/officeart/2005/8/layout/vList2"/>
    <dgm:cxn modelId="{EEB59490-AE33-4865-BAEA-0ADDDFDB5871}" type="presParOf" srcId="{E937747E-2B5E-4905-8EAB-C0A87BC62EA0}" destId="{440F4F73-842F-4DC2-B6DB-17927B311C3E}" srcOrd="2" destOrd="0" presId="urn:microsoft.com/office/officeart/2005/8/layout/vList2"/>
    <dgm:cxn modelId="{8645FB93-0F82-49DA-985E-5598953EBB50}" type="presParOf" srcId="{E937747E-2B5E-4905-8EAB-C0A87BC62EA0}" destId="{B56845C5-F9E2-4C07-ADE7-31A66AEF4A30}" srcOrd="3" destOrd="0" presId="urn:microsoft.com/office/officeart/2005/8/layout/vList2"/>
    <dgm:cxn modelId="{3757DB15-AB54-400A-B394-CAF52DBFA39B}" type="presParOf" srcId="{E937747E-2B5E-4905-8EAB-C0A87BC62EA0}" destId="{6F33B53F-6860-4186-BD33-16572D41F9D1}" srcOrd="4" destOrd="0" presId="urn:microsoft.com/office/officeart/2005/8/layout/vList2"/>
    <dgm:cxn modelId="{E8E485A9-1C7E-4BCB-9604-E9F535F2D350}" type="presParOf" srcId="{E937747E-2B5E-4905-8EAB-C0A87BC62EA0}" destId="{B9690BF3-6107-46F0-BC22-B94C7D22FD0B}" srcOrd="5" destOrd="0" presId="urn:microsoft.com/office/officeart/2005/8/layout/vList2"/>
    <dgm:cxn modelId="{345729BB-D37E-4C50-9944-68DA635B0B76}" type="presParOf" srcId="{E937747E-2B5E-4905-8EAB-C0A87BC62EA0}" destId="{A2EA23DA-FE85-4796-817C-8F22C3177FE2}" srcOrd="6" destOrd="0" presId="urn:microsoft.com/office/officeart/2005/8/layout/vList2"/>
    <dgm:cxn modelId="{3862647B-4023-4751-99C4-45F8174E447A}" type="presParOf" srcId="{E937747E-2B5E-4905-8EAB-C0A87BC62EA0}" destId="{24F75B49-08B4-431B-9109-3C038A999178}" srcOrd="7" destOrd="0" presId="urn:microsoft.com/office/officeart/2005/8/layout/vList2"/>
    <dgm:cxn modelId="{24360D2B-43F9-4563-9893-9BB4EDEBAEEA}" type="presParOf" srcId="{E937747E-2B5E-4905-8EAB-C0A87BC62EA0}" destId="{AF7CC96A-D698-46E2-9A8D-707003DFA59A}" srcOrd="8" destOrd="0" presId="urn:microsoft.com/office/officeart/2005/8/layout/vList2"/>
    <dgm:cxn modelId="{C11C1817-CE85-4786-83AF-F7BB45214C8D}" type="presParOf" srcId="{E937747E-2B5E-4905-8EAB-C0A87BC62EA0}" destId="{BF902958-2E87-4D6A-88C0-7E4394E97877}" srcOrd="9" destOrd="0" presId="urn:microsoft.com/office/officeart/2005/8/layout/vList2"/>
    <dgm:cxn modelId="{920789B6-B6FC-437E-BDC2-81CDA4F3E1C5}" type="presParOf" srcId="{E937747E-2B5E-4905-8EAB-C0A87BC62EA0}" destId="{212E39F9-F5F0-4494-945C-D88F3D69441C}" srcOrd="10" destOrd="0" presId="urn:microsoft.com/office/officeart/2005/8/layout/vList2"/>
    <dgm:cxn modelId="{DCEB6C10-51F6-426E-B647-768A642CA81B}" type="presParOf" srcId="{E937747E-2B5E-4905-8EAB-C0A87BC62EA0}" destId="{38E1781F-B0DD-415C-8CB2-1A7AED9BBFD9}" srcOrd="11" destOrd="0" presId="urn:microsoft.com/office/officeart/2005/8/layout/vList2"/>
    <dgm:cxn modelId="{9C414C4F-1CB5-49FE-97F4-E3EB06E1F39E}" type="presParOf" srcId="{E937747E-2B5E-4905-8EAB-C0A87BC62EA0}" destId="{1B39511B-5C6B-4390-A8C7-2A861A412154}" srcOrd="12" destOrd="0" presId="urn:microsoft.com/office/officeart/2005/8/layout/vList2"/>
    <dgm:cxn modelId="{C601577F-F06C-43F5-A358-4F1101E1B465}" type="presParOf" srcId="{E937747E-2B5E-4905-8EAB-C0A87BC62EA0}" destId="{20C4E799-591C-4B19-BD3C-EDC18C984761}" srcOrd="13" destOrd="0" presId="urn:microsoft.com/office/officeart/2005/8/layout/vList2"/>
    <dgm:cxn modelId="{5BD5EFFE-16F7-4863-9DC5-A138D70163A7}" type="presParOf" srcId="{E937747E-2B5E-4905-8EAB-C0A87BC62EA0}" destId="{B12245BA-4A0B-42C1-8A00-6960A738125D}" srcOrd="1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4.xml><?xml version="1.0" encoding="utf-8"?>
<dgm:dataModel xmlns:dgm="http://schemas.openxmlformats.org/drawingml/2006/diagram" xmlns:a="http://schemas.openxmlformats.org/drawingml/2006/main">
  <dgm:ptLst>
    <dgm:pt modelId="{E56B631E-FB3E-46A5-B917-C9F110B4DAE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C8A785B9-DCAC-4460-BE2E-C6850E0390B4}">
      <dgm:prSet/>
      <dgm:spPr/>
      <dgm:t>
        <a:bodyPr/>
        <a:lstStyle/>
        <a:p>
          <a:pPr rtl="0"/>
          <a:r>
            <a:rPr lang="ru-RU" smtClean="0"/>
            <a:t>Задание на семинарское занятие по теме 1:</a:t>
          </a:r>
          <a:endParaRPr lang="ru-RU"/>
        </a:p>
      </dgm:t>
    </dgm:pt>
    <dgm:pt modelId="{85F8768A-1A8F-48E1-96E2-081272CD9537}" type="parTrans" cxnId="{4007D596-ED51-42F4-B2C9-67F6869FC9CB}">
      <dgm:prSet/>
      <dgm:spPr/>
      <dgm:t>
        <a:bodyPr/>
        <a:lstStyle/>
        <a:p>
          <a:endParaRPr lang="ru-RU"/>
        </a:p>
      </dgm:t>
    </dgm:pt>
    <dgm:pt modelId="{C790E882-1687-4B6B-9E74-D9D87EE9F640}" type="sibTrans" cxnId="{4007D596-ED51-42F4-B2C9-67F6869FC9CB}">
      <dgm:prSet/>
      <dgm:spPr/>
      <dgm:t>
        <a:bodyPr/>
        <a:lstStyle/>
        <a:p>
          <a:endParaRPr lang="ru-RU"/>
        </a:p>
      </dgm:t>
    </dgm:pt>
    <dgm:pt modelId="{2C913598-221B-4398-8EAA-6723D8B0A875}" type="pres">
      <dgm:prSet presAssocID="{E56B631E-FB3E-46A5-B917-C9F110B4DAE1}" presName="linear" presStyleCnt="0">
        <dgm:presLayoutVars>
          <dgm:animLvl val="lvl"/>
          <dgm:resizeHandles val="exact"/>
        </dgm:presLayoutVars>
      </dgm:prSet>
      <dgm:spPr/>
    </dgm:pt>
    <dgm:pt modelId="{E4AA19C6-EFF7-4B97-925E-83222E7E981C}" type="pres">
      <dgm:prSet presAssocID="{C8A785B9-DCAC-4460-BE2E-C6850E0390B4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196C1567-2493-4870-A5BE-D985DC4421FA}" type="presOf" srcId="{E56B631E-FB3E-46A5-B917-C9F110B4DAE1}" destId="{2C913598-221B-4398-8EAA-6723D8B0A875}" srcOrd="0" destOrd="0" presId="urn:microsoft.com/office/officeart/2005/8/layout/vList2"/>
    <dgm:cxn modelId="{4007D596-ED51-42F4-B2C9-67F6869FC9CB}" srcId="{E56B631E-FB3E-46A5-B917-C9F110B4DAE1}" destId="{C8A785B9-DCAC-4460-BE2E-C6850E0390B4}" srcOrd="0" destOrd="0" parTransId="{85F8768A-1A8F-48E1-96E2-081272CD9537}" sibTransId="{C790E882-1687-4B6B-9E74-D9D87EE9F640}"/>
    <dgm:cxn modelId="{9F840D2E-EBCE-4D9E-ADA5-9FE1B04E50CE}" type="presOf" srcId="{C8A785B9-DCAC-4460-BE2E-C6850E0390B4}" destId="{E4AA19C6-EFF7-4B97-925E-83222E7E981C}" srcOrd="0" destOrd="0" presId="urn:microsoft.com/office/officeart/2005/8/layout/vList2"/>
    <dgm:cxn modelId="{A63A7AF2-1A0D-4804-9453-80DEDB865EAC}" type="presParOf" srcId="{2C913598-221B-4398-8EAA-6723D8B0A875}" destId="{E4AA19C6-EFF7-4B97-925E-83222E7E981C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5.xml><?xml version="1.0" encoding="utf-8"?>
<dgm:dataModel xmlns:dgm="http://schemas.openxmlformats.org/drawingml/2006/diagram" xmlns:a="http://schemas.openxmlformats.org/drawingml/2006/main">
  <dgm:ptLst>
    <dgm:pt modelId="{DF8DE25E-5497-4858-A84C-ECA466B7D95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E430DA5B-12C5-4A3A-988D-877E02E095D5}">
      <dgm:prSet/>
      <dgm:spPr/>
      <dgm:t>
        <a:bodyPr/>
        <a:lstStyle/>
        <a:p>
          <a:pPr rtl="0"/>
          <a:r>
            <a:rPr lang="ru-RU" smtClean="0"/>
            <a:t>1. Место истории государства и права в системе наук. Предмет истории государства и права России. </a:t>
          </a:r>
          <a:endParaRPr lang="ru-RU"/>
        </a:p>
      </dgm:t>
    </dgm:pt>
    <dgm:pt modelId="{1D4DFE54-A072-48D0-A559-9F7CD78A179D}" type="parTrans" cxnId="{0E9D603D-0458-417D-9366-1CE88BB8718E}">
      <dgm:prSet/>
      <dgm:spPr/>
      <dgm:t>
        <a:bodyPr/>
        <a:lstStyle/>
        <a:p>
          <a:endParaRPr lang="ru-RU"/>
        </a:p>
      </dgm:t>
    </dgm:pt>
    <dgm:pt modelId="{4919657F-E757-4AE2-9664-42DA7E9FACF4}" type="sibTrans" cxnId="{0E9D603D-0458-417D-9366-1CE88BB8718E}">
      <dgm:prSet/>
      <dgm:spPr/>
      <dgm:t>
        <a:bodyPr/>
        <a:lstStyle/>
        <a:p>
          <a:endParaRPr lang="ru-RU"/>
        </a:p>
      </dgm:t>
    </dgm:pt>
    <dgm:pt modelId="{EE759A69-184E-4635-B96B-F7420D45F069}">
      <dgm:prSet/>
      <dgm:spPr/>
      <dgm:t>
        <a:bodyPr/>
        <a:lstStyle/>
        <a:p>
          <a:pPr rtl="0"/>
          <a:r>
            <a:rPr lang="ru-RU" smtClean="0"/>
            <a:t>2. Методы изучения истории государства и права России. </a:t>
          </a:r>
          <a:endParaRPr lang="ru-RU"/>
        </a:p>
      </dgm:t>
    </dgm:pt>
    <dgm:pt modelId="{BC71A78B-3846-4F87-A5B2-81FB178EA9EB}" type="parTrans" cxnId="{FFDB9220-62B9-4E24-99EA-B2A6BE74D0B0}">
      <dgm:prSet/>
      <dgm:spPr/>
      <dgm:t>
        <a:bodyPr/>
        <a:lstStyle/>
        <a:p>
          <a:endParaRPr lang="ru-RU"/>
        </a:p>
      </dgm:t>
    </dgm:pt>
    <dgm:pt modelId="{30EEE77F-055C-40B2-B4D3-15DC70DEC806}" type="sibTrans" cxnId="{FFDB9220-62B9-4E24-99EA-B2A6BE74D0B0}">
      <dgm:prSet/>
      <dgm:spPr/>
      <dgm:t>
        <a:bodyPr/>
        <a:lstStyle/>
        <a:p>
          <a:endParaRPr lang="ru-RU"/>
        </a:p>
      </dgm:t>
    </dgm:pt>
    <dgm:pt modelId="{C6EC7EED-546E-4FB8-B116-A94D19C99FAB}">
      <dgm:prSet/>
      <dgm:spPr/>
      <dgm:t>
        <a:bodyPr/>
        <a:lstStyle/>
        <a:p>
          <a:pPr rtl="0"/>
          <a:r>
            <a:rPr lang="ru-RU" smtClean="0"/>
            <a:t>3. Периодизация курса истории государства и права России.</a:t>
          </a:r>
          <a:endParaRPr lang="ru-RU"/>
        </a:p>
      </dgm:t>
    </dgm:pt>
    <dgm:pt modelId="{5EAF5184-3901-4AE3-882D-70E8BC7D64A5}" type="parTrans" cxnId="{AEB73925-04AA-4E75-9E17-FD0EEE7F0EE9}">
      <dgm:prSet/>
      <dgm:spPr/>
      <dgm:t>
        <a:bodyPr/>
        <a:lstStyle/>
        <a:p>
          <a:endParaRPr lang="ru-RU"/>
        </a:p>
      </dgm:t>
    </dgm:pt>
    <dgm:pt modelId="{B8FFDCD5-7BFE-4C0F-B679-B6D94CB13FA0}" type="sibTrans" cxnId="{AEB73925-04AA-4E75-9E17-FD0EEE7F0EE9}">
      <dgm:prSet/>
      <dgm:spPr/>
      <dgm:t>
        <a:bodyPr/>
        <a:lstStyle/>
        <a:p>
          <a:endParaRPr lang="ru-RU"/>
        </a:p>
      </dgm:t>
    </dgm:pt>
    <dgm:pt modelId="{1672614C-606D-4EBD-ACD7-6EAB8EBE52A7}">
      <dgm:prSet/>
      <dgm:spPr/>
      <dgm:t>
        <a:bodyPr/>
        <a:lstStyle/>
        <a:p>
          <a:pPr rtl="0"/>
          <a:r>
            <a:rPr lang="ru-RU" smtClean="0"/>
            <a:t>4. Историография Истории государства и права России</a:t>
          </a:r>
          <a:endParaRPr lang="ru-RU"/>
        </a:p>
      </dgm:t>
    </dgm:pt>
    <dgm:pt modelId="{63AB51E5-39C2-407E-A0CE-424EBD307019}" type="parTrans" cxnId="{6A883E91-DF16-48DC-BAB5-65BCF9F66B25}">
      <dgm:prSet/>
      <dgm:spPr/>
      <dgm:t>
        <a:bodyPr/>
        <a:lstStyle/>
        <a:p>
          <a:endParaRPr lang="ru-RU"/>
        </a:p>
      </dgm:t>
    </dgm:pt>
    <dgm:pt modelId="{CAAD531A-BDAE-46B2-8529-BB3076D18852}" type="sibTrans" cxnId="{6A883E91-DF16-48DC-BAB5-65BCF9F66B25}">
      <dgm:prSet/>
      <dgm:spPr/>
      <dgm:t>
        <a:bodyPr/>
        <a:lstStyle/>
        <a:p>
          <a:endParaRPr lang="ru-RU"/>
        </a:p>
      </dgm:t>
    </dgm:pt>
    <dgm:pt modelId="{053281DE-6849-400F-90B3-4386970DAFEE}" type="pres">
      <dgm:prSet presAssocID="{DF8DE25E-5497-4858-A84C-ECA466B7D954}" presName="linear" presStyleCnt="0">
        <dgm:presLayoutVars>
          <dgm:animLvl val="lvl"/>
          <dgm:resizeHandles val="exact"/>
        </dgm:presLayoutVars>
      </dgm:prSet>
      <dgm:spPr/>
    </dgm:pt>
    <dgm:pt modelId="{D45DB9AC-56B5-43FC-B3CE-F87083C71284}" type="pres">
      <dgm:prSet presAssocID="{E430DA5B-12C5-4A3A-988D-877E02E095D5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17A8D347-6831-4DC1-8DC1-1338FD34E106}" type="pres">
      <dgm:prSet presAssocID="{4919657F-E757-4AE2-9664-42DA7E9FACF4}" presName="spacer" presStyleCnt="0"/>
      <dgm:spPr/>
    </dgm:pt>
    <dgm:pt modelId="{98537373-D881-4001-BC92-AAD43657B614}" type="pres">
      <dgm:prSet presAssocID="{EE759A69-184E-4635-B96B-F7420D45F069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5B53B5B7-E04E-4454-AA08-ABF7FFB19011}" type="pres">
      <dgm:prSet presAssocID="{30EEE77F-055C-40B2-B4D3-15DC70DEC806}" presName="spacer" presStyleCnt="0"/>
      <dgm:spPr/>
    </dgm:pt>
    <dgm:pt modelId="{CC3DA076-8FAC-44C6-88F6-416D021558E9}" type="pres">
      <dgm:prSet presAssocID="{C6EC7EED-546E-4FB8-B116-A94D19C99FAB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948885F9-8B6A-4AA3-874F-A7825879E1F1}" type="pres">
      <dgm:prSet presAssocID="{B8FFDCD5-7BFE-4C0F-B679-B6D94CB13FA0}" presName="spacer" presStyleCnt="0"/>
      <dgm:spPr/>
    </dgm:pt>
    <dgm:pt modelId="{3E1C5EEF-1E79-4795-A317-2A8701CF10AC}" type="pres">
      <dgm:prSet presAssocID="{1672614C-606D-4EBD-ACD7-6EAB8EBE52A7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1835B8E2-4084-47FA-BEE5-E48CA85930FF}" type="presOf" srcId="{1672614C-606D-4EBD-ACD7-6EAB8EBE52A7}" destId="{3E1C5EEF-1E79-4795-A317-2A8701CF10AC}" srcOrd="0" destOrd="0" presId="urn:microsoft.com/office/officeart/2005/8/layout/vList2"/>
    <dgm:cxn modelId="{4D3CDB0D-CD66-45D4-BE98-A9B5121C11B9}" type="presOf" srcId="{EE759A69-184E-4635-B96B-F7420D45F069}" destId="{98537373-D881-4001-BC92-AAD43657B614}" srcOrd="0" destOrd="0" presId="urn:microsoft.com/office/officeart/2005/8/layout/vList2"/>
    <dgm:cxn modelId="{6A883E91-DF16-48DC-BAB5-65BCF9F66B25}" srcId="{DF8DE25E-5497-4858-A84C-ECA466B7D954}" destId="{1672614C-606D-4EBD-ACD7-6EAB8EBE52A7}" srcOrd="3" destOrd="0" parTransId="{63AB51E5-39C2-407E-A0CE-424EBD307019}" sibTransId="{CAAD531A-BDAE-46B2-8529-BB3076D18852}"/>
    <dgm:cxn modelId="{4E9630E0-ABB2-483B-BF0B-B48EDAC0489C}" type="presOf" srcId="{C6EC7EED-546E-4FB8-B116-A94D19C99FAB}" destId="{CC3DA076-8FAC-44C6-88F6-416D021558E9}" srcOrd="0" destOrd="0" presId="urn:microsoft.com/office/officeart/2005/8/layout/vList2"/>
    <dgm:cxn modelId="{7D1D32C2-C925-4F39-B516-217825844650}" type="presOf" srcId="{DF8DE25E-5497-4858-A84C-ECA466B7D954}" destId="{053281DE-6849-400F-90B3-4386970DAFEE}" srcOrd="0" destOrd="0" presId="urn:microsoft.com/office/officeart/2005/8/layout/vList2"/>
    <dgm:cxn modelId="{3F140A01-0103-41E1-91AA-C3AF606FA5FD}" type="presOf" srcId="{E430DA5B-12C5-4A3A-988D-877E02E095D5}" destId="{D45DB9AC-56B5-43FC-B3CE-F87083C71284}" srcOrd="0" destOrd="0" presId="urn:microsoft.com/office/officeart/2005/8/layout/vList2"/>
    <dgm:cxn modelId="{AEB73925-04AA-4E75-9E17-FD0EEE7F0EE9}" srcId="{DF8DE25E-5497-4858-A84C-ECA466B7D954}" destId="{C6EC7EED-546E-4FB8-B116-A94D19C99FAB}" srcOrd="2" destOrd="0" parTransId="{5EAF5184-3901-4AE3-882D-70E8BC7D64A5}" sibTransId="{B8FFDCD5-7BFE-4C0F-B679-B6D94CB13FA0}"/>
    <dgm:cxn modelId="{FFDB9220-62B9-4E24-99EA-B2A6BE74D0B0}" srcId="{DF8DE25E-5497-4858-A84C-ECA466B7D954}" destId="{EE759A69-184E-4635-B96B-F7420D45F069}" srcOrd="1" destOrd="0" parTransId="{BC71A78B-3846-4F87-A5B2-81FB178EA9EB}" sibTransId="{30EEE77F-055C-40B2-B4D3-15DC70DEC806}"/>
    <dgm:cxn modelId="{0E9D603D-0458-417D-9366-1CE88BB8718E}" srcId="{DF8DE25E-5497-4858-A84C-ECA466B7D954}" destId="{E430DA5B-12C5-4A3A-988D-877E02E095D5}" srcOrd="0" destOrd="0" parTransId="{1D4DFE54-A072-48D0-A559-9F7CD78A179D}" sibTransId="{4919657F-E757-4AE2-9664-42DA7E9FACF4}"/>
    <dgm:cxn modelId="{E67B15F0-A101-4732-8C99-BDC70AFD126C}" type="presParOf" srcId="{053281DE-6849-400F-90B3-4386970DAFEE}" destId="{D45DB9AC-56B5-43FC-B3CE-F87083C71284}" srcOrd="0" destOrd="0" presId="urn:microsoft.com/office/officeart/2005/8/layout/vList2"/>
    <dgm:cxn modelId="{66D1068B-02E8-463E-B258-A84940F1B78C}" type="presParOf" srcId="{053281DE-6849-400F-90B3-4386970DAFEE}" destId="{17A8D347-6831-4DC1-8DC1-1338FD34E106}" srcOrd="1" destOrd="0" presId="urn:microsoft.com/office/officeart/2005/8/layout/vList2"/>
    <dgm:cxn modelId="{1BECFA4F-DECE-4333-834D-04F35524B5D8}" type="presParOf" srcId="{053281DE-6849-400F-90B3-4386970DAFEE}" destId="{98537373-D881-4001-BC92-AAD43657B614}" srcOrd="2" destOrd="0" presId="urn:microsoft.com/office/officeart/2005/8/layout/vList2"/>
    <dgm:cxn modelId="{D4788549-4D67-4E6D-B3BC-F32E4E7CFB52}" type="presParOf" srcId="{053281DE-6849-400F-90B3-4386970DAFEE}" destId="{5B53B5B7-E04E-4454-AA08-ABF7FFB19011}" srcOrd="3" destOrd="0" presId="urn:microsoft.com/office/officeart/2005/8/layout/vList2"/>
    <dgm:cxn modelId="{11FBB216-8814-4BAD-861A-83FCF8D539D0}" type="presParOf" srcId="{053281DE-6849-400F-90B3-4386970DAFEE}" destId="{CC3DA076-8FAC-44C6-88F6-416D021558E9}" srcOrd="4" destOrd="0" presId="urn:microsoft.com/office/officeart/2005/8/layout/vList2"/>
    <dgm:cxn modelId="{E8BB87C7-4E8D-4A29-B94F-58E0B0E2184C}" type="presParOf" srcId="{053281DE-6849-400F-90B3-4386970DAFEE}" destId="{948885F9-8B6A-4AA3-874F-A7825879E1F1}" srcOrd="5" destOrd="0" presId="urn:microsoft.com/office/officeart/2005/8/layout/vList2"/>
    <dgm:cxn modelId="{727CB0BA-7C40-4749-8F27-A947A7B0AB1D}" type="presParOf" srcId="{053281DE-6849-400F-90B3-4386970DAFEE}" destId="{3E1C5EEF-1E79-4795-A317-2A8701CF10AC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6.xml><?xml version="1.0" encoding="utf-8"?>
<dgm:dataModel xmlns:dgm="http://schemas.openxmlformats.org/drawingml/2006/diagram" xmlns:a="http://schemas.openxmlformats.org/drawingml/2006/main">
  <dgm:ptLst>
    <dgm:pt modelId="{D3E3FF1E-9006-43D6-9BB4-585DDCC47EDE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AB7DDE3-DA36-478F-93AB-DFBDEF30318D}">
      <dgm:prSet/>
      <dgm:spPr/>
      <dgm:t>
        <a:bodyPr/>
        <a:lstStyle/>
        <a:p>
          <a:pPr rtl="0"/>
          <a:r>
            <a:rPr lang="ru-RU" dirty="0" smtClean="0"/>
            <a:t>Письменное задание для выполнения в рабочей тетради:</a:t>
          </a:r>
          <a:endParaRPr lang="ru-RU" dirty="0"/>
        </a:p>
      </dgm:t>
    </dgm:pt>
    <dgm:pt modelId="{112D4E9E-F8C5-43B4-AC93-23927A2054A0}" type="parTrans" cxnId="{18201200-D01A-4143-9CF0-4CB74C8D5AA2}">
      <dgm:prSet/>
      <dgm:spPr/>
      <dgm:t>
        <a:bodyPr/>
        <a:lstStyle/>
        <a:p>
          <a:endParaRPr lang="ru-RU"/>
        </a:p>
      </dgm:t>
    </dgm:pt>
    <dgm:pt modelId="{88034B80-6B94-4EEB-9AB6-FC0EBDC8BA66}" type="sibTrans" cxnId="{18201200-D01A-4143-9CF0-4CB74C8D5AA2}">
      <dgm:prSet/>
      <dgm:spPr/>
      <dgm:t>
        <a:bodyPr/>
        <a:lstStyle/>
        <a:p>
          <a:endParaRPr lang="ru-RU"/>
        </a:p>
      </dgm:t>
    </dgm:pt>
    <dgm:pt modelId="{88433B32-B3E1-4C1B-834A-F88198F035E1}" type="pres">
      <dgm:prSet presAssocID="{D3E3FF1E-9006-43D6-9BB4-585DDCC47EDE}" presName="linear" presStyleCnt="0">
        <dgm:presLayoutVars>
          <dgm:animLvl val="lvl"/>
          <dgm:resizeHandles val="exact"/>
        </dgm:presLayoutVars>
      </dgm:prSet>
      <dgm:spPr/>
    </dgm:pt>
    <dgm:pt modelId="{5BFE3E84-E2D1-474F-829A-237A45590439}" type="pres">
      <dgm:prSet presAssocID="{8AB7DDE3-DA36-478F-93AB-DFBDEF30318D}" presName="parentText" presStyleLbl="node1" presStyleIdx="0" presStyleCnt="1" custScaleY="34120">
        <dgm:presLayoutVars>
          <dgm:chMax val="0"/>
          <dgm:bulletEnabled val="1"/>
        </dgm:presLayoutVars>
      </dgm:prSet>
      <dgm:spPr/>
    </dgm:pt>
  </dgm:ptLst>
  <dgm:cxnLst>
    <dgm:cxn modelId="{D0090792-28FE-49CF-B0B5-12ACB9486DA6}" type="presOf" srcId="{D3E3FF1E-9006-43D6-9BB4-585DDCC47EDE}" destId="{88433B32-B3E1-4C1B-834A-F88198F035E1}" srcOrd="0" destOrd="0" presId="urn:microsoft.com/office/officeart/2005/8/layout/vList2"/>
    <dgm:cxn modelId="{CD8CCE7F-89B6-48C2-8445-428F10410685}" type="presOf" srcId="{8AB7DDE3-DA36-478F-93AB-DFBDEF30318D}" destId="{5BFE3E84-E2D1-474F-829A-237A45590439}" srcOrd="0" destOrd="0" presId="urn:microsoft.com/office/officeart/2005/8/layout/vList2"/>
    <dgm:cxn modelId="{18201200-D01A-4143-9CF0-4CB74C8D5AA2}" srcId="{D3E3FF1E-9006-43D6-9BB4-585DDCC47EDE}" destId="{8AB7DDE3-DA36-478F-93AB-DFBDEF30318D}" srcOrd="0" destOrd="0" parTransId="{112D4E9E-F8C5-43B4-AC93-23927A2054A0}" sibTransId="{88034B80-6B94-4EEB-9AB6-FC0EBDC8BA66}"/>
    <dgm:cxn modelId="{C65C0D0F-96BE-4D1F-9CC7-77CF027BC722}" type="presParOf" srcId="{88433B32-B3E1-4C1B-834A-F88198F035E1}" destId="{5BFE3E84-E2D1-474F-829A-237A4559043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7.xml><?xml version="1.0" encoding="utf-8"?>
<dgm:dataModel xmlns:dgm="http://schemas.openxmlformats.org/drawingml/2006/diagram" xmlns:a="http://schemas.openxmlformats.org/drawingml/2006/main">
  <dgm:ptLst>
    <dgm:pt modelId="{2A74D39A-8455-4AD0-BA8A-C126EAF576C0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CD384FC-9D3E-4B81-B6C0-3F289FE1B087}">
      <dgm:prSet/>
      <dgm:spPr/>
      <dgm:t>
        <a:bodyPr/>
        <a:lstStyle/>
        <a:p>
          <a:pPr rtl="0"/>
          <a:r>
            <a:rPr lang="ru-RU" dirty="0" smtClean="0"/>
            <a:t>1. Сравнить предмет наук История государства и права России и Теория государства и права, выделить общие черты и различия.</a:t>
          </a:r>
          <a:endParaRPr lang="ru-RU" dirty="0"/>
        </a:p>
      </dgm:t>
    </dgm:pt>
    <dgm:pt modelId="{548A6E31-107F-432B-A082-2615A00C6726}" type="parTrans" cxnId="{3F2EFFC5-BA68-4280-818B-952118672AEC}">
      <dgm:prSet/>
      <dgm:spPr/>
      <dgm:t>
        <a:bodyPr/>
        <a:lstStyle/>
        <a:p>
          <a:endParaRPr lang="ru-RU"/>
        </a:p>
      </dgm:t>
    </dgm:pt>
    <dgm:pt modelId="{9F605171-939F-4751-9410-023A11F3E977}" type="sibTrans" cxnId="{3F2EFFC5-BA68-4280-818B-952118672AEC}">
      <dgm:prSet/>
      <dgm:spPr/>
      <dgm:t>
        <a:bodyPr/>
        <a:lstStyle/>
        <a:p>
          <a:endParaRPr lang="ru-RU"/>
        </a:p>
      </dgm:t>
    </dgm:pt>
    <dgm:pt modelId="{5F06DEC5-D738-48E9-BBFB-BB15C17D5F59}">
      <dgm:prSet/>
      <dgm:spPr/>
      <dgm:t>
        <a:bodyPr/>
        <a:lstStyle/>
        <a:p>
          <a:pPr rtl="0"/>
          <a:r>
            <a:rPr lang="ru-RU" smtClean="0"/>
            <a:t>2. Раскрыть содержание функции Истории государства и права России:</a:t>
          </a:r>
          <a:endParaRPr lang="ru-RU"/>
        </a:p>
      </dgm:t>
    </dgm:pt>
    <dgm:pt modelId="{098F9F08-9D04-4172-8EDD-A5A2DEDC96F5}" type="parTrans" cxnId="{ADFA2B7A-1D0E-4CDA-BF05-7EBCD1264429}">
      <dgm:prSet/>
      <dgm:spPr/>
      <dgm:t>
        <a:bodyPr/>
        <a:lstStyle/>
        <a:p>
          <a:endParaRPr lang="ru-RU"/>
        </a:p>
      </dgm:t>
    </dgm:pt>
    <dgm:pt modelId="{278E769E-D21A-47B2-9F63-CEDACCFB3DEF}" type="sibTrans" cxnId="{ADFA2B7A-1D0E-4CDA-BF05-7EBCD1264429}">
      <dgm:prSet/>
      <dgm:spPr/>
      <dgm:t>
        <a:bodyPr/>
        <a:lstStyle/>
        <a:p>
          <a:endParaRPr lang="ru-RU"/>
        </a:p>
      </dgm:t>
    </dgm:pt>
    <dgm:pt modelId="{78F11814-0CE3-4231-B2D1-59C45066EA6C}" type="pres">
      <dgm:prSet presAssocID="{2A74D39A-8455-4AD0-BA8A-C126EAF576C0}" presName="linear" presStyleCnt="0">
        <dgm:presLayoutVars>
          <dgm:animLvl val="lvl"/>
          <dgm:resizeHandles val="exact"/>
        </dgm:presLayoutVars>
      </dgm:prSet>
      <dgm:spPr/>
    </dgm:pt>
    <dgm:pt modelId="{9B8A0DFA-9DA4-4C4F-BBB5-2A1C84DD77A0}" type="pres">
      <dgm:prSet presAssocID="{FCD384FC-9D3E-4B81-B6C0-3F289FE1B087}" presName="parentText" presStyleLbl="node1" presStyleIdx="0" presStyleCnt="2" custScaleY="37960" custLinFactY="-16809" custLinFactNeighborX="725" custLinFactNeighborY="-100000">
        <dgm:presLayoutVars>
          <dgm:chMax val="0"/>
          <dgm:bulletEnabled val="1"/>
        </dgm:presLayoutVars>
      </dgm:prSet>
      <dgm:spPr/>
    </dgm:pt>
    <dgm:pt modelId="{100672C1-54B0-45F4-A8D9-ECF750D7D9B3}" type="pres">
      <dgm:prSet presAssocID="{9F605171-939F-4751-9410-023A11F3E977}" presName="spacer" presStyleCnt="0"/>
      <dgm:spPr/>
    </dgm:pt>
    <dgm:pt modelId="{10EE8B99-0101-41AC-A043-34E3AEC91C78}" type="pres">
      <dgm:prSet presAssocID="{5F06DEC5-D738-48E9-BBFB-BB15C17D5F59}" presName="parentText" presStyleLbl="node1" presStyleIdx="1" presStyleCnt="2" custScaleY="28041">
        <dgm:presLayoutVars>
          <dgm:chMax val="0"/>
          <dgm:bulletEnabled val="1"/>
        </dgm:presLayoutVars>
      </dgm:prSet>
      <dgm:spPr/>
    </dgm:pt>
  </dgm:ptLst>
  <dgm:cxnLst>
    <dgm:cxn modelId="{3F2EFFC5-BA68-4280-818B-952118672AEC}" srcId="{2A74D39A-8455-4AD0-BA8A-C126EAF576C0}" destId="{FCD384FC-9D3E-4B81-B6C0-3F289FE1B087}" srcOrd="0" destOrd="0" parTransId="{548A6E31-107F-432B-A082-2615A00C6726}" sibTransId="{9F605171-939F-4751-9410-023A11F3E977}"/>
    <dgm:cxn modelId="{ADFA2B7A-1D0E-4CDA-BF05-7EBCD1264429}" srcId="{2A74D39A-8455-4AD0-BA8A-C126EAF576C0}" destId="{5F06DEC5-D738-48E9-BBFB-BB15C17D5F59}" srcOrd="1" destOrd="0" parTransId="{098F9F08-9D04-4172-8EDD-A5A2DEDC96F5}" sibTransId="{278E769E-D21A-47B2-9F63-CEDACCFB3DEF}"/>
    <dgm:cxn modelId="{912FF4F3-59A5-4045-A63C-B4DD7C8F771B}" type="presOf" srcId="{2A74D39A-8455-4AD0-BA8A-C126EAF576C0}" destId="{78F11814-0CE3-4231-B2D1-59C45066EA6C}" srcOrd="0" destOrd="0" presId="urn:microsoft.com/office/officeart/2005/8/layout/vList2"/>
    <dgm:cxn modelId="{E817574D-5522-41FB-A9C8-C3AA876B5033}" type="presOf" srcId="{FCD384FC-9D3E-4B81-B6C0-3F289FE1B087}" destId="{9B8A0DFA-9DA4-4C4F-BBB5-2A1C84DD77A0}" srcOrd="0" destOrd="0" presId="urn:microsoft.com/office/officeart/2005/8/layout/vList2"/>
    <dgm:cxn modelId="{74A9ADB7-7ED3-4B51-AA53-5056DBF91770}" type="presOf" srcId="{5F06DEC5-D738-48E9-BBFB-BB15C17D5F59}" destId="{10EE8B99-0101-41AC-A043-34E3AEC91C78}" srcOrd="0" destOrd="0" presId="urn:microsoft.com/office/officeart/2005/8/layout/vList2"/>
    <dgm:cxn modelId="{3C8EA0F3-832E-48D5-8F74-B1BF6D75AAC7}" type="presParOf" srcId="{78F11814-0CE3-4231-B2D1-59C45066EA6C}" destId="{9B8A0DFA-9DA4-4C4F-BBB5-2A1C84DD77A0}" srcOrd="0" destOrd="0" presId="urn:microsoft.com/office/officeart/2005/8/layout/vList2"/>
    <dgm:cxn modelId="{FE2BE201-E876-42AB-8091-0FA43627E2DB}" type="presParOf" srcId="{78F11814-0CE3-4231-B2D1-59C45066EA6C}" destId="{100672C1-54B0-45F4-A8D9-ECF750D7D9B3}" srcOrd="1" destOrd="0" presId="urn:microsoft.com/office/officeart/2005/8/layout/vList2"/>
    <dgm:cxn modelId="{A1CFC49E-0DF4-48B6-8643-ACEA1157DDA7}" type="presParOf" srcId="{78F11814-0CE3-4231-B2D1-59C45066EA6C}" destId="{10EE8B99-0101-41AC-A043-34E3AEC91C78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8.xml><?xml version="1.0" encoding="utf-8"?>
<dgm:dataModel xmlns:dgm="http://schemas.openxmlformats.org/drawingml/2006/diagram" xmlns:a="http://schemas.openxmlformats.org/drawingml/2006/main">
  <dgm:ptLst>
    <dgm:pt modelId="{4AFE2245-9C03-4A24-B80B-EA6E0BFAEB27}" type="doc">
      <dgm:prSet loTypeId="urn:microsoft.com/office/officeart/2005/8/layout/vList5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ru-RU"/>
        </a:p>
      </dgm:t>
    </dgm:pt>
    <dgm:pt modelId="{6007C58A-9B70-4C5B-8750-694A111F8B09}">
      <dgm:prSet/>
      <dgm:spPr/>
      <dgm:t>
        <a:bodyPr/>
        <a:lstStyle/>
        <a:p>
          <a:pPr rtl="0"/>
          <a:r>
            <a:rPr lang="ru-RU" i="1" dirty="0" err="1" smtClean="0"/>
            <a:t>Теоретико­познавательная</a:t>
          </a:r>
          <a:endParaRPr lang="ru-RU" dirty="0"/>
        </a:p>
      </dgm:t>
    </dgm:pt>
    <dgm:pt modelId="{741830C4-9608-46E4-A241-638AE5DC3018}" type="parTrans" cxnId="{244B7E38-0C19-440D-8E34-9ABB0714F27C}">
      <dgm:prSet/>
      <dgm:spPr/>
      <dgm:t>
        <a:bodyPr/>
        <a:lstStyle/>
        <a:p>
          <a:endParaRPr lang="ru-RU"/>
        </a:p>
      </dgm:t>
    </dgm:pt>
    <dgm:pt modelId="{32C6AF4D-F8E3-421E-AFED-A3E5F7241E4B}" type="sibTrans" cxnId="{244B7E38-0C19-440D-8E34-9ABB0714F27C}">
      <dgm:prSet/>
      <dgm:spPr/>
      <dgm:t>
        <a:bodyPr/>
        <a:lstStyle/>
        <a:p>
          <a:endParaRPr lang="ru-RU"/>
        </a:p>
      </dgm:t>
    </dgm:pt>
    <dgm:pt modelId="{66B80F1F-7689-4049-8472-C9A1AC2B337A}">
      <dgm:prSet/>
      <dgm:spPr/>
      <dgm:t>
        <a:bodyPr/>
        <a:lstStyle/>
        <a:p>
          <a:pPr rtl="0"/>
          <a:r>
            <a:rPr lang="ru-RU" i="1" dirty="0" smtClean="0"/>
            <a:t>Эвристическая</a:t>
          </a:r>
          <a:endParaRPr lang="ru-RU" dirty="0"/>
        </a:p>
      </dgm:t>
    </dgm:pt>
    <dgm:pt modelId="{347A32B0-5444-43EB-BB2C-D5676E6D4E00}" type="parTrans" cxnId="{BE46E233-5D2F-44D6-996A-3408761D16E4}">
      <dgm:prSet/>
      <dgm:spPr/>
      <dgm:t>
        <a:bodyPr/>
        <a:lstStyle/>
        <a:p>
          <a:endParaRPr lang="ru-RU"/>
        </a:p>
      </dgm:t>
    </dgm:pt>
    <dgm:pt modelId="{56C05F7A-FD2B-4F14-9DA7-06B053655253}" type="sibTrans" cxnId="{BE46E233-5D2F-44D6-996A-3408761D16E4}">
      <dgm:prSet/>
      <dgm:spPr/>
      <dgm:t>
        <a:bodyPr/>
        <a:lstStyle/>
        <a:p>
          <a:endParaRPr lang="ru-RU"/>
        </a:p>
      </dgm:t>
    </dgm:pt>
    <dgm:pt modelId="{ED0CE590-6833-4FFA-8315-3C7A4F87A174}">
      <dgm:prSet/>
      <dgm:spPr/>
      <dgm:t>
        <a:bodyPr/>
        <a:lstStyle/>
        <a:p>
          <a:pPr rtl="0"/>
          <a:r>
            <a:rPr lang="ru-RU" i="1" smtClean="0"/>
            <a:t>Прогностическая</a:t>
          </a:r>
          <a:endParaRPr lang="ru-RU"/>
        </a:p>
      </dgm:t>
    </dgm:pt>
    <dgm:pt modelId="{53EF6B82-C132-4C59-B231-CF3ABF77F1C4}" type="parTrans" cxnId="{6BEEA7D7-7195-4026-8EA1-FD2C5A7DFA3C}">
      <dgm:prSet/>
      <dgm:spPr/>
      <dgm:t>
        <a:bodyPr/>
        <a:lstStyle/>
        <a:p>
          <a:endParaRPr lang="ru-RU"/>
        </a:p>
      </dgm:t>
    </dgm:pt>
    <dgm:pt modelId="{AB56AB87-9434-4DBC-9017-261F4F838BCD}" type="sibTrans" cxnId="{6BEEA7D7-7195-4026-8EA1-FD2C5A7DFA3C}">
      <dgm:prSet/>
      <dgm:spPr/>
      <dgm:t>
        <a:bodyPr/>
        <a:lstStyle/>
        <a:p>
          <a:endParaRPr lang="ru-RU"/>
        </a:p>
      </dgm:t>
    </dgm:pt>
    <dgm:pt modelId="{C94BC947-83D5-4CAD-B597-F005C8BA19A7}">
      <dgm:prSet/>
      <dgm:spPr/>
      <dgm:t>
        <a:bodyPr/>
        <a:lstStyle/>
        <a:p>
          <a:pPr rtl="0"/>
          <a:r>
            <a:rPr lang="ru-RU" i="1" smtClean="0"/>
            <a:t>Методологическая</a:t>
          </a:r>
          <a:endParaRPr lang="ru-RU"/>
        </a:p>
      </dgm:t>
    </dgm:pt>
    <dgm:pt modelId="{C5A8D678-DAE1-40FA-AFEC-11B9706A76E8}" type="parTrans" cxnId="{71A6B285-3BA7-401A-A147-7CD791122549}">
      <dgm:prSet/>
      <dgm:spPr/>
      <dgm:t>
        <a:bodyPr/>
        <a:lstStyle/>
        <a:p>
          <a:endParaRPr lang="ru-RU"/>
        </a:p>
      </dgm:t>
    </dgm:pt>
    <dgm:pt modelId="{8EF29903-E340-40A5-A8A3-2A5356BCAE0E}" type="sibTrans" cxnId="{71A6B285-3BA7-401A-A147-7CD791122549}">
      <dgm:prSet/>
      <dgm:spPr/>
      <dgm:t>
        <a:bodyPr/>
        <a:lstStyle/>
        <a:p>
          <a:endParaRPr lang="ru-RU"/>
        </a:p>
      </dgm:t>
    </dgm:pt>
    <dgm:pt modelId="{E0E70CFA-43A4-4E99-B316-4A486EEAA96B}">
      <dgm:prSet/>
      <dgm:spPr/>
      <dgm:t>
        <a:bodyPr/>
        <a:lstStyle/>
        <a:p>
          <a:pPr rtl="0"/>
          <a:r>
            <a:rPr lang="ru-RU" i="1" smtClean="0"/>
            <a:t>Прикладная</a:t>
          </a:r>
          <a:endParaRPr lang="ru-RU"/>
        </a:p>
      </dgm:t>
    </dgm:pt>
    <dgm:pt modelId="{EA904151-711B-4575-9D14-02ADED188955}" type="parTrans" cxnId="{B5B9CCD3-3414-4DF2-85D8-67CC16572706}">
      <dgm:prSet/>
      <dgm:spPr/>
      <dgm:t>
        <a:bodyPr/>
        <a:lstStyle/>
        <a:p>
          <a:endParaRPr lang="ru-RU"/>
        </a:p>
      </dgm:t>
    </dgm:pt>
    <dgm:pt modelId="{66526F4F-341F-483F-BD61-1D72FD7CAC6A}" type="sibTrans" cxnId="{B5B9CCD3-3414-4DF2-85D8-67CC16572706}">
      <dgm:prSet/>
      <dgm:spPr/>
      <dgm:t>
        <a:bodyPr/>
        <a:lstStyle/>
        <a:p>
          <a:endParaRPr lang="ru-RU"/>
        </a:p>
      </dgm:t>
    </dgm:pt>
    <dgm:pt modelId="{8AB26C13-F42C-4513-AF43-E1BECCC8C60D}">
      <dgm:prSet/>
      <dgm:spPr/>
      <dgm:t>
        <a:bodyPr/>
        <a:lstStyle/>
        <a:p>
          <a:pPr rtl="0"/>
          <a:r>
            <a:rPr lang="ru-RU" i="1" smtClean="0"/>
            <a:t>Мировоззренческая</a:t>
          </a:r>
          <a:endParaRPr lang="ru-RU"/>
        </a:p>
      </dgm:t>
    </dgm:pt>
    <dgm:pt modelId="{4C516A7E-488A-4D8A-82FE-F88D541643CD}" type="parTrans" cxnId="{5C30C595-552B-4244-A01B-8284F58BD6B0}">
      <dgm:prSet/>
      <dgm:spPr/>
      <dgm:t>
        <a:bodyPr/>
        <a:lstStyle/>
        <a:p>
          <a:endParaRPr lang="ru-RU"/>
        </a:p>
      </dgm:t>
    </dgm:pt>
    <dgm:pt modelId="{D0C970A9-E5CE-4D43-98B2-6FAB94C72105}" type="sibTrans" cxnId="{5C30C595-552B-4244-A01B-8284F58BD6B0}">
      <dgm:prSet/>
      <dgm:spPr/>
      <dgm:t>
        <a:bodyPr/>
        <a:lstStyle/>
        <a:p>
          <a:endParaRPr lang="ru-RU"/>
        </a:p>
      </dgm:t>
    </dgm:pt>
    <dgm:pt modelId="{59A5DA23-E197-4ECA-9FD5-C96B44A29589}">
      <dgm:prSet/>
      <dgm:spPr/>
      <dgm:t>
        <a:bodyPr/>
        <a:lstStyle/>
        <a:p>
          <a:pPr rtl="0"/>
          <a:r>
            <a:rPr lang="ru-RU" i="1" smtClean="0"/>
            <a:t>Воспитательная</a:t>
          </a:r>
          <a:endParaRPr lang="ru-RU"/>
        </a:p>
      </dgm:t>
    </dgm:pt>
    <dgm:pt modelId="{8D891A4D-0892-48B9-B8A1-3F321BE97ED9}" type="parTrans" cxnId="{C5DEAC64-5301-49D5-B82E-4D55D458CB6A}">
      <dgm:prSet/>
      <dgm:spPr/>
      <dgm:t>
        <a:bodyPr/>
        <a:lstStyle/>
        <a:p>
          <a:endParaRPr lang="ru-RU"/>
        </a:p>
      </dgm:t>
    </dgm:pt>
    <dgm:pt modelId="{71C004FA-9614-4FE6-86CB-87FBCD728AB2}" type="sibTrans" cxnId="{C5DEAC64-5301-49D5-B82E-4D55D458CB6A}">
      <dgm:prSet/>
      <dgm:spPr/>
      <dgm:t>
        <a:bodyPr/>
        <a:lstStyle/>
        <a:p>
          <a:endParaRPr lang="ru-RU"/>
        </a:p>
      </dgm:t>
    </dgm:pt>
    <dgm:pt modelId="{82E3860D-01CF-4773-A850-EA0F46EB29D8}" type="pres">
      <dgm:prSet presAssocID="{4AFE2245-9C03-4A24-B80B-EA6E0BFAEB2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12F278E-5E34-46C0-BD01-D69B0765BE6A}" type="pres">
      <dgm:prSet presAssocID="{6007C58A-9B70-4C5B-8750-694A111F8B09}" presName="linNode" presStyleCnt="0"/>
      <dgm:spPr/>
    </dgm:pt>
    <dgm:pt modelId="{D14AE847-9047-4EF7-ADB6-A657773085A1}" type="pres">
      <dgm:prSet presAssocID="{6007C58A-9B70-4C5B-8750-694A111F8B09}" presName="parentText" presStyleLbl="node1" presStyleIdx="0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747929-4187-4C5F-99DA-73EF0FF02B4A}" type="pres">
      <dgm:prSet presAssocID="{32C6AF4D-F8E3-421E-AFED-A3E5F7241E4B}" presName="sp" presStyleCnt="0"/>
      <dgm:spPr/>
    </dgm:pt>
    <dgm:pt modelId="{5387943D-89AA-4F3F-8A44-B3C63E3A2AA3}" type="pres">
      <dgm:prSet presAssocID="{66B80F1F-7689-4049-8472-C9A1AC2B337A}" presName="linNode" presStyleCnt="0"/>
      <dgm:spPr/>
    </dgm:pt>
    <dgm:pt modelId="{BB208B5E-0D8A-4595-A49B-EFA2F50269BA}" type="pres">
      <dgm:prSet presAssocID="{66B80F1F-7689-4049-8472-C9A1AC2B337A}" presName="parentText" presStyleLbl="node1" presStyleIdx="1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642C2B-E57A-4C24-B062-12BD1E4DF4CC}" type="pres">
      <dgm:prSet presAssocID="{56C05F7A-FD2B-4F14-9DA7-06B053655253}" presName="sp" presStyleCnt="0"/>
      <dgm:spPr/>
    </dgm:pt>
    <dgm:pt modelId="{62A38B68-D605-4251-91CF-535C08471F33}" type="pres">
      <dgm:prSet presAssocID="{ED0CE590-6833-4FFA-8315-3C7A4F87A174}" presName="linNode" presStyleCnt="0"/>
      <dgm:spPr/>
    </dgm:pt>
    <dgm:pt modelId="{0F64F555-321D-40F9-9F4D-287F1332C1F3}" type="pres">
      <dgm:prSet presAssocID="{ED0CE590-6833-4FFA-8315-3C7A4F87A174}" presName="parentText" presStyleLbl="node1" presStyleIdx="2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E5C6A9-0A01-404C-BB8F-59267C8A2F1E}" type="pres">
      <dgm:prSet presAssocID="{AB56AB87-9434-4DBC-9017-261F4F838BCD}" presName="sp" presStyleCnt="0"/>
      <dgm:spPr/>
    </dgm:pt>
    <dgm:pt modelId="{C48D253B-0367-40F0-A41E-2370E57E6A42}" type="pres">
      <dgm:prSet presAssocID="{C94BC947-83D5-4CAD-B597-F005C8BA19A7}" presName="linNode" presStyleCnt="0"/>
      <dgm:spPr/>
    </dgm:pt>
    <dgm:pt modelId="{486DC0D3-A20D-4DC9-98FF-2290BDCCD453}" type="pres">
      <dgm:prSet presAssocID="{C94BC947-83D5-4CAD-B597-F005C8BA19A7}" presName="parentText" presStyleLbl="node1" presStyleIdx="3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ED38B8-855E-451F-BA1A-98A5176585D4}" type="pres">
      <dgm:prSet presAssocID="{8EF29903-E340-40A5-A8A3-2A5356BCAE0E}" presName="sp" presStyleCnt="0"/>
      <dgm:spPr/>
    </dgm:pt>
    <dgm:pt modelId="{49BD05C9-6EE9-490D-A7EF-E01A7E1A800E}" type="pres">
      <dgm:prSet presAssocID="{E0E70CFA-43A4-4E99-B316-4A486EEAA96B}" presName="linNode" presStyleCnt="0"/>
      <dgm:spPr/>
    </dgm:pt>
    <dgm:pt modelId="{5658378A-6FCB-43C8-B6D6-329A3D0BD5D0}" type="pres">
      <dgm:prSet presAssocID="{E0E70CFA-43A4-4E99-B316-4A486EEAA96B}" presName="parentText" presStyleLbl="node1" presStyleIdx="4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C64162-3165-4EC4-901F-ABB0195057C1}" type="pres">
      <dgm:prSet presAssocID="{66526F4F-341F-483F-BD61-1D72FD7CAC6A}" presName="sp" presStyleCnt="0"/>
      <dgm:spPr/>
    </dgm:pt>
    <dgm:pt modelId="{E9592990-A994-4116-A838-F2600C5E86D9}" type="pres">
      <dgm:prSet presAssocID="{8AB26C13-F42C-4513-AF43-E1BECCC8C60D}" presName="linNode" presStyleCnt="0"/>
      <dgm:spPr/>
    </dgm:pt>
    <dgm:pt modelId="{7F799CD0-2B82-4AD9-B94A-5A82B8C8B4AC}" type="pres">
      <dgm:prSet presAssocID="{8AB26C13-F42C-4513-AF43-E1BECCC8C60D}" presName="parentText" presStyleLbl="node1" presStyleIdx="5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C0BE9D-542F-4699-9166-E89F31F114A6}" type="pres">
      <dgm:prSet presAssocID="{D0C970A9-E5CE-4D43-98B2-6FAB94C72105}" presName="sp" presStyleCnt="0"/>
      <dgm:spPr/>
    </dgm:pt>
    <dgm:pt modelId="{93682382-34CD-4FF9-A665-67B726FB395B}" type="pres">
      <dgm:prSet presAssocID="{59A5DA23-E197-4ECA-9FD5-C96B44A29589}" presName="linNode" presStyleCnt="0"/>
      <dgm:spPr/>
    </dgm:pt>
    <dgm:pt modelId="{2711171A-5DDD-4686-BB50-04A20DE1190E}" type="pres">
      <dgm:prSet presAssocID="{59A5DA23-E197-4ECA-9FD5-C96B44A29589}" presName="parentText" presStyleLbl="node1" presStyleIdx="6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81FDAF9-E695-4E67-B323-6ED00F00114C}" type="presOf" srcId="{4AFE2245-9C03-4A24-B80B-EA6E0BFAEB27}" destId="{82E3860D-01CF-4773-A850-EA0F46EB29D8}" srcOrd="0" destOrd="0" presId="urn:microsoft.com/office/officeart/2005/8/layout/vList5"/>
    <dgm:cxn modelId="{6C96C238-41FE-436D-B8F7-864E5BAF1568}" type="presOf" srcId="{8AB26C13-F42C-4513-AF43-E1BECCC8C60D}" destId="{7F799CD0-2B82-4AD9-B94A-5A82B8C8B4AC}" srcOrd="0" destOrd="0" presId="urn:microsoft.com/office/officeart/2005/8/layout/vList5"/>
    <dgm:cxn modelId="{F08ED747-BD88-436C-A721-6D82B13EE701}" type="presOf" srcId="{66B80F1F-7689-4049-8472-C9A1AC2B337A}" destId="{BB208B5E-0D8A-4595-A49B-EFA2F50269BA}" srcOrd="0" destOrd="0" presId="urn:microsoft.com/office/officeart/2005/8/layout/vList5"/>
    <dgm:cxn modelId="{71A6B285-3BA7-401A-A147-7CD791122549}" srcId="{4AFE2245-9C03-4A24-B80B-EA6E0BFAEB27}" destId="{C94BC947-83D5-4CAD-B597-F005C8BA19A7}" srcOrd="3" destOrd="0" parTransId="{C5A8D678-DAE1-40FA-AFEC-11B9706A76E8}" sibTransId="{8EF29903-E340-40A5-A8A3-2A5356BCAE0E}"/>
    <dgm:cxn modelId="{C5DEAC64-5301-49D5-B82E-4D55D458CB6A}" srcId="{4AFE2245-9C03-4A24-B80B-EA6E0BFAEB27}" destId="{59A5DA23-E197-4ECA-9FD5-C96B44A29589}" srcOrd="6" destOrd="0" parTransId="{8D891A4D-0892-48B9-B8A1-3F321BE97ED9}" sibTransId="{71C004FA-9614-4FE6-86CB-87FBCD728AB2}"/>
    <dgm:cxn modelId="{5A8C1788-2892-445D-8499-0240463A1A51}" type="presOf" srcId="{6007C58A-9B70-4C5B-8750-694A111F8B09}" destId="{D14AE847-9047-4EF7-ADB6-A657773085A1}" srcOrd="0" destOrd="0" presId="urn:microsoft.com/office/officeart/2005/8/layout/vList5"/>
    <dgm:cxn modelId="{6BEEA7D7-7195-4026-8EA1-FD2C5A7DFA3C}" srcId="{4AFE2245-9C03-4A24-B80B-EA6E0BFAEB27}" destId="{ED0CE590-6833-4FFA-8315-3C7A4F87A174}" srcOrd="2" destOrd="0" parTransId="{53EF6B82-C132-4C59-B231-CF3ABF77F1C4}" sibTransId="{AB56AB87-9434-4DBC-9017-261F4F838BCD}"/>
    <dgm:cxn modelId="{831FBFD2-2649-4684-B553-4948D1A07BB7}" type="presOf" srcId="{ED0CE590-6833-4FFA-8315-3C7A4F87A174}" destId="{0F64F555-321D-40F9-9F4D-287F1332C1F3}" srcOrd="0" destOrd="0" presId="urn:microsoft.com/office/officeart/2005/8/layout/vList5"/>
    <dgm:cxn modelId="{5C30C595-552B-4244-A01B-8284F58BD6B0}" srcId="{4AFE2245-9C03-4A24-B80B-EA6E0BFAEB27}" destId="{8AB26C13-F42C-4513-AF43-E1BECCC8C60D}" srcOrd="5" destOrd="0" parTransId="{4C516A7E-488A-4D8A-82FE-F88D541643CD}" sibTransId="{D0C970A9-E5CE-4D43-98B2-6FAB94C72105}"/>
    <dgm:cxn modelId="{244B7E38-0C19-440D-8E34-9ABB0714F27C}" srcId="{4AFE2245-9C03-4A24-B80B-EA6E0BFAEB27}" destId="{6007C58A-9B70-4C5B-8750-694A111F8B09}" srcOrd="0" destOrd="0" parTransId="{741830C4-9608-46E4-A241-638AE5DC3018}" sibTransId="{32C6AF4D-F8E3-421E-AFED-A3E5F7241E4B}"/>
    <dgm:cxn modelId="{1116D751-0FBC-42A6-85B7-1617D5DC217C}" type="presOf" srcId="{59A5DA23-E197-4ECA-9FD5-C96B44A29589}" destId="{2711171A-5DDD-4686-BB50-04A20DE1190E}" srcOrd="0" destOrd="0" presId="urn:microsoft.com/office/officeart/2005/8/layout/vList5"/>
    <dgm:cxn modelId="{63E6192B-1F7C-4101-940C-CD6521B69D0E}" type="presOf" srcId="{C94BC947-83D5-4CAD-B597-F005C8BA19A7}" destId="{486DC0D3-A20D-4DC9-98FF-2290BDCCD453}" srcOrd="0" destOrd="0" presId="urn:microsoft.com/office/officeart/2005/8/layout/vList5"/>
    <dgm:cxn modelId="{BE46E233-5D2F-44D6-996A-3408761D16E4}" srcId="{4AFE2245-9C03-4A24-B80B-EA6E0BFAEB27}" destId="{66B80F1F-7689-4049-8472-C9A1AC2B337A}" srcOrd="1" destOrd="0" parTransId="{347A32B0-5444-43EB-BB2C-D5676E6D4E00}" sibTransId="{56C05F7A-FD2B-4F14-9DA7-06B053655253}"/>
    <dgm:cxn modelId="{AD02E269-B18A-41A2-9DD5-C4D36CA99F4B}" type="presOf" srcId="{E0E70CFA-43A4-4E99-B316-4A486EEAA96B}" destId="{5658378A-6FCB-43C8-B6D6-329A3D0BD5D0}" srcOrd="0" destOrd="0" presId="urn:microsoft.com/office/officeart/2005/8/layout/vList5"/>
    <dgm:cxn modelId="{B5B9CCD3-3414-4DF2-85D8-67CC16572706}" srcId="{4AFE2245-9C03-4A24-B80B-EA6E0BFAEB27}" destId="{E0E70CFA-43A4-4E99-B316-4A486EEAA96B}" srcOrd="4" destOrd="0" parTransId="{EA904151-711B-4575-9D14-02ADED188955}" sibTransId="{66526F4F-341F-483F-BD61-1D72FD7CAC6A}"/>
    <dgm:cxn modelId="{8FB8FF31-E951-4733-A730-2BE094EC2756}" type="presParOf" srcId="{82E3860D-01CF-4773-A850-EA0F46EB29D8}" destId="{D12F278E-5E34-46C0-BD01-D69B0765BE6A}" srcOrd="0" destOrd="0" presId="urn:microsoft.com/office/officeart/2005/8/layout/vList5"/>
    <dgm:cxn modelId="{F56B0A4E-4C7B-402F-B1FF-85B5EBF9D5DA}" type="presParOf" srcId="{D12F278E-5E34-46C0-BD01-D69B0765BE6A}" destId="{D14AE847-9047-4EF7-ADB6-A657773085A1}" srcOrd="0" destOrd="0" presId="urn:microsoft.com/office/officeart/2005/8/layout/vList5"/>
    <dgm:cxn modelId="{E93ADA20-EF57-4216-8749-7D562C68D826}" type="presParOf" srcId="{82E3860D-01CF-4773-A850-EA0F46EB29D8}" destId="{0C747929-4187-4C5F-99DA-73EF0FF02B4A}" srcOrd="1" destOrd="0" presId="urn:microsoft.com/office/officeart/2005/8/layout/vList5"/>
    <dgm:cxn modelId="{5826A1B7-3A79-469A-B31C-C8EA4D79D0F7}" type="presParOf" srcId="{82E3860D-01CF-4773-A850-EA0F46EB29D8}" destId="{5387943D-89AA-4F3F-8A44-B3C63E3A2AA3}" srcOrd="2" destOrd="0" presId="urn:microsoft.com/office/officeart/2005/8/layout/vList5"/>
    <dgm:cxn modelId="{EE30E03B-AE13-4E10-BBCD-2446B8F8CD78}" type="presParOf" srcId="{5387943D-89AA-4F3F-8A44-B3C63E3A2AA3}" destId="{BB208B5E-0D8A-4595-A49B-EFA2F50269BA}" srcOrd="0" destOrd="0" presId="urn:microsoft.com/office/officeart/2005/8/layout/vList5"/>
    <dgm:cxn modelId="{862EF6C2-D066-4D28-BFCC-CAF768F45C3B}" type="presParOf" srcId="{82E3860D-01CF-4773-A850-EA0F46EB29D8}" destId="{11642C2B-E57A-4C24-B062-12BD1E4DF4CC}" srcOrd="3" destOrd="0" presId="urn:microsoft.com/office/officeart/2005/8/layout/vList5"/>
    <dgm:cxn modelId="{4B39A09A-F86B-445D-BE0C-46A5D9722744}" type="presParOf" srcId="{82E3860D-01CF-4773-A850-EA0F46EB29D8}" destId="{62A38B68-D605-4251-91CF-535C08471F33}" srcOrd="4" destOrd="0" presId="urn:microsoft.com/office/officeart/2005/8/layout/vList5"/>
    <dgm:cxn modelId="{3AF9E19B-B3C8-443F-806F-6AC4D3568A6D}" type="presParOf" srcId="{62A38B68-D605-4251-91CF-535C08471F33}" destId="{0F64F555-321D-40F9-9F4D-287F1332C1F3}" srcOrd="0" destOrd="0" presId="urn:microsoft.com/office/officeart/2005/8/layout/vList5"/>
    <dgm:cxn modelId="{A381869C-781A-4F91-BB8F-D54EDE1F2425}" type="presParOf" srcId="{82E3860D-01CF-4773-A850-EA0F46EB29D8}" destId="{33E5C6A9-0A01-404C-BB8F-59267C8A2F1E}" srcOrd="5" destOrd="0" presId="urn:microsoft.com/office/officeart/2005/8/layout/vList5"/>
    <dgm:cxn modelId="{78A3E389-C044-4736-A4C2-CEF1AD01C706}" type="presParOf" srcId="{82E3860D-01CF-4773-A850-EA0F46EB29D8}" destId="{C48D253B-0367-40F0-A41E-2370E57E6A42}" srcOrd="6" destOrd="0" presId="urn:microsoft.com/office/officeart/2005/8/layout/vList5"/>
    <dgm:cxn modelId="{2734BB24-C00A-4D6E-A72C-6D1574AD8A1C}" type="presParOf" srcId="{C48D253B-0367-40F0-A41E-2370E57E6A42}" destId="{486DC0D3-A20D-4DC9-98FF-2290BDCCD453}" srcOrd="0" destOrd="0" presId="urn:microsoft.com/office/officeart/2005/8/layout/vList5"/>
    <dgm:cxn modelId="{BEB8F3A1-41C5-4A91-9CC9-41C75702C866}" type="presParOf" srcId="{82E3860D-01CF-4773-A850-EA0F46EB29D8}" destId="{B7ED38B8-855E-451F-BA1A-98A5176585D4}" srcOrd="7" destOrd="0" presId="urn:microsoft.com/office/officeart/2005/8/layout/vList5"/>
    <dgm:cxn modelId="{BEFA3CE9-28BC-419F-9AD0-4E02D48C4B45}" type="presParOf" srcId="{82E3860D-01CF-4773-A850-EA0F46EB29D8}" destId="{49BD05C9-6EE9-490D-A7EF-E01A7E1A800E}" srcOrd="8" destOrd="0" presId="urn:microsoft.com/office/officeart/2005/8/layout/vList5"/>
    <dgm:cxn modelId="{6879684C-C696-4FD4-AA47-62B2D5B8D868}" type="presParOf" srcId="{49BD05C9-6EE9-490D-A7EF-E01A7E1A800E}" destId="{5658378A-6FCB-43C8-B6D6-329A3D0BD5D0}" srcOrd="0" destOrd="0" presId="urn:microsoft.com/office/officeart/2005/8/layout/vList5"/>
    <dgm:cxn modelId="{D5D30C82-C447-4AE0-8D9E-8559AC837211}" type="presParOf" srcId="{82E3860D-01CF-4773-A850-EA0F46EB29D8}" destId="{C9C64162-3165-4EC4-901F-ABB0195057C1}" srcOrd="9" destOrd="0" presId="urn:microsoft.com/office/officeart/2005/8/layout/vList5"/>
    <dgm:cxn modelId="{46C34613-AEAE-4117-969C-D4A5559CF0E6}" type="presParOf" srcId="{82E3860D-01CF-4773-A850-EA0F46EB29D8}" destId="{E9592990-A994-4116-A838-F2600C5E86D9}" srcOrd="10" destOrd="0" presId="urn:microsoft.com/office/officeart/2005/8/layout/vList5"/>
    <dgm:cxn modelId="{F1821714-3A50-4E00-B38F-30AD788A8B47}" type="presParOf" srcId="{E9592990-A994-4116-A838-F2600C5E86D9}" destId="{7F799CD0-2B82-4AD9-B94A-5A82B8C8B4AC}" srcOrd="0" destOrd="0" presId="urn:microsoft.com/office/officeart/2005/8/layout/vList5"/>
    <dgm:cxn modelId="{3B12FFA7-8B44-4CEE-BFC4-BB7ADAE190D0}" type="presParOf" srcId="{82E3860D-01CF-4773-A850-EA0F46EB29D8}" destId="{05C0BE9D-542F-4699-9166-E89F31F114A6}" srcOrd="11" destOrd="0" presId="urn:microsoft.com/office/officeart/2005/8/layout/vList5"/>
    <dgm:cxn modelId="{3E57E1CD-0064-4A44-A94B-97BA630BFFF9}" type="presParOf" srcId="{82E3860D-01CF-4773-A850-EA0F46EB29D8}" destId="{93682382-34CD-4FF9-A665-67B726FB395B}" srcOrd="12" destOrd="0" presId="urn:microsoft.com/office/officeart/2005/8/layout/vList5"/>
    <dgm:cxn modelId="{0CC9B051-FFEA-4901-99FC-099A766E41C8}" type="presParOf" srcId="{93682382-34CD-4FF9-A665-67B726FB395B}" destId="{2711171A-5DDD-4686-BB50-04A20DE1190E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0B409B6-36D3-4582-9B12-E1C112857B5D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D9B4E0C-967C-45B7-B97D-5907ECE1ACF4}">
      <dgm:prSet/>
      <dgm:spPr/>
      <dgm:t>
        <a:bodyPr/>
        <a:lstStyle/>
        <a:p>
          <a:pPr rtl="0"/>
          <a:r>
            <a:rPr lang="ru-RU" b="1" i="1" smtClean="0"/>
            <a:t>Юриспруденция – это цикл или система наук, объектом которого выступают государственно-правовые явления жизни общества.</a:t>
          </a:r>
          <a:br>
            <a:rPr lang="ru-RU" b="1" i="1" smtClean="0"/>
          </a:br>
          <a:endParaRPr lang="ru-RU"/>
        </a:p>
      </dgm:t>
    </dgm:pt>
    <dgm:pt modelId="{B516EFF0-4C4E-4B19-8C1E-3D7DBCA21136}" type="parTrans" cxnId="{C85FF9FB-5B4F-4DFE-9502-4BBADAB10D88}">
      <dgm:prSet/>
      <dgm:spPr/>
      <dgm:t>
        <a:bodyPr/>
        <a:lstStyle/>
        <a:p>
          <a:endParaRPr lang="ru-RU"/>
        </a:p>
      </dgm:t>
    </dgm:pt>
    <dgm:pt modelId="{30CFC6FF-3240-498C-A430-AC5A8B4FBC03}" type="sibTrans" cxnId="{C85FF9FB-5B4F-4DFE-9502-4BBADAB10D88}">
      <dgm:prSet/>
      <dgm:spPr/>
      <dgm:t>
        <a:bodyPr/>
        <a:lstStyle/>
        <a:p>
          <a:endParaRPr lang="ru-RU"/>
        </a:p>
      </dgm:t>
    </dgm:pt>
    <dgm:pt modelId="{B1C304C4-6931-4D15-B5DB-22F4F4BF3E51}" type="pres">
      <dgm:prSet presAssocID="{E0B409B6-36D3-4582-9B12-E1C112857B5D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66FF236-C55A-4DE8-B6F9-603B537724AD}" type="pres">
      <dgm:prSet presAssocID="{7D9B4E0C-967C-45B7-B97D-5907ECE1ACF4}" presName="composite" presStyleCnt="0"/>
      <dgm:spPr/>
    </dgm:pt>
    <dgm:pt modelId="{2CCFCBEF-AF37-4DD0-9DB6-85ED284DC71C}" type="pres">
      <dgm:prSet presAssocID="{7D9B4E0C-967C-45B7-B97D-5907ECE1ACF4}" presName="imgShp" presStyleLbl="fgImgPlace1" presStyleIdx="0" presStyleCnt="1"/>
      <dgm:spPr/>
    </dgm:pt>
    <dgm:pt modelId="{18257374-4D24-4768-8C79-0A0FE29DA37F}" type="pres">
      <dgm:prSet presAssocID="{7D9B4E0C-967C-45B7-B97D-5907ECE1ACF4}" presName="txShp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DED9C72-CBCF-4CBD-9CDF-F8BC1F94636D}" type="presOf" srcId="{7D9B4E0C-967C-45B7-B97D-5907ECE1ACF4}" destId="{18257374-4D24-4768-8C79-0A0FE29DA37F}" srcOrd="0" destOrd="0" presId="urn:microsoft.com/office/officeart/2005/8/layout/vList3"/>
    <dgm:cxn modelId="{6A38C50B-7510-4396-B08C-7970D338200A}" type="presOf" srcId="{E0B409B6-36D3-4582-9B12-E1C112857B5D}" destId="{B1C304C4-6931-4D15-B5DB-22F4F4BF3E51}" srcOrd="0" destOrd="0" presId="urn:microsoft.com/office/officeart/2005/8/layout/vList3"/>
    <dgm:cxn modelId="{C85FF9FB-5B4F-4DFE-9502-4BBADAB10D88}" srcId="{E0B409B6-36D3-4582-9B12-E1C112857B5D}" destId="{7D9B4E0C-967C-45B7-B97D-5907ECE1ACF4}" srcOrd="0" destOrd="0" parTransId="{B516EFF0-4C4E-4B19-8C1E-3D7DBCA21136}" sibTransId="{30CFC6FF-3240-498C-A430-AC5A8B4FBC03}"/>
    <dgm:cxn modelId="{AEE66024-2F7C-4B7F-A482-1AF37A93C3B1}" type="presParOf" srcId="{B1C304C4-6931-4D15-B5DB-22F4F4BF3E51}" destId="{766FF236-C55A-4DE8-B6F9-603B537724AD}" srcOrd="0" destOrd="0" presId="urn:microsoft.com/office/officeart/2005/8/layout/vList3"/>
    <dgm:cxn modelId="{DD055747-A511-4DFF-9909-B6A36CE3B673}" type="presParOf" srcId="{766FF236-C55A-4DE8-B6F9-603B537724AD}" destId="{2CCFCBEF-AF37-4DD0-9DB6-85ED284DC71C}" srcOrd="0" destOrd="0" presId="urn:microsoft.com/office/officeart/2005/8/layout/vList3"/>
    <dgm:cxn modelId="{48A7F0A0-2392-4492-8722-3AB5EA63C146}" type="presParOf" srcId="{766FF236-C55A-4DE8-B6F9-603B537724AD}" destId="{18257374-4D24-4768-8C79-0A0FE29DA37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1560A82-0265-4C78-94AC-A7DFB66E8B87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ru-RU"/>
        </a:p>
      </dgm:t>
    </dgm:pt>
    <dgm:pt modelId="{DFF196AF-3833-4566-8BAD-A3B9E57CF2DE}">
      <dgm:prSet/>
      <dgm:spPr/>
      <dgm:t>
        <a:bodyPr/>
        <a:lstStyle/>
        <a:p>
          <a:pPr rtl="0"/>
          <a:r>
            <a:rPr lang="ru-RU" dirty="0" smtClean="0"/>
            <a:t>историко-теоретические</a:t>
          </a:r>
          <a:endParaRPr lang="ru-RU" dirty="0"/>
        </a:p>
      </dgm:t>
    </dgm:pt>
    <dgm:pt modelId="{1067F29A-2737-4F70-8ECB-13FC6F05498A}" type="parTrans" cxnId="{354F07D7-600C-479B-B965-10A218D43EB1}">
      <dgm:prSet/>
      <dgm:spPr/>
      <dgm:t>
        <a:bodyPr/>
        <a:lstStyle/>
        <a:p>
          <a:endParaRPr lang="ru-RU"/>
        </a:p>
      </dgm:t>
    </dgm:pt>
    <dgm:pt modelId="{1D841162-9135-408D-B80C-E1000DA7E2B2}" type="sibTrans" cxnId="{354F07D7-600C-479B-B965-10A218D43EB1}">
      <dgm:prSet/>
      <dgm:spPr/>
      <dgm:t>
        <a:bodyPr/>
        <a:lstStyle/>
        <a:p>
          <a:endParaRPr lang="ru-RU"/>
        </a:p>
      </dgm:t>
    </dgm:pt>
    <dgm:pt modelId="{84071F9A-CDF5-4895-BC4C-666A25DB7C44}">
      <dgm:prSet/>
      <dgm:spPr/>
      <dgm:t>
        <a:bodyPr/>
        <a:lstStyle/>
        <a:p>
          <a:pPr rtl="0"/>
          <a:r>
            <a:rPr lang="ru-RU" smtClean="0"/>
            <a:t>отраслевые</a:t>
          </a:r>
          <a:endParaRPr lang="ru-RU"/>
        </a:p>
      </dgm:t>
    </dgm:pt>
    <dgm:pt modelId="{B260B6C2-D3BC-4B6C-AE25-A220E2AE820C}" type="parTrans" cxnId="{E934C5A5-D5B2-4B74-AD1A-729D0BC121EE}">
      <dgm:prSet/>
      <dgm:spPr/>
      <dgm:t>
        <a:bodyPr/>
        <a:lstStyle/>
        <a:p>
          <a:endParaRPr lang="ru-RU"/>
        </a:p>
      </dgm:t>
    </dgm:pt>
    <dgm:pt modelId="{962A32F1-C73D-4C62-8962-034708466C4C}" type="sibTrans" cxnId="{E934C5A5-D5B2-4B74-AD1A-729D0BC121EE}">
      <dgm:prSet/>
      <dgm:spPr/>
      <dgm:t>
        <a:bodyPr/>
        <a:lstStyle/>
        <a:p>
          <a:endParaRPr lang="ru-RU"/>
        </a:p>
      </dgm:t>
    </dgm:pt>
    <dgm:pt modelId="{B8039789-9838-442F-BFE7-C1526B3E3C31}">
      <dgm:prSet/>
      <dgm:spPr/>
      <dgm:t>
        <a:bodyPr/>
        <a:lstStyle/>
        <a:p>
          <a:pPr rtl="0"/>
          <a:r>
            <a:rPr lang="ru-RU" smtClean="0"/>
            <a:t>специально-юридические</a:t>
          </a:r>
          <a:endParaRPr lang="ru-RU"/>
        </a:p>
      </dgm:t>
    </dgm:pt>
    <dgm:pt modelId="{3F59D468-A166-49E9-843B-572040B619FF}" type="parTrans" cxnId="{BCC43E71-2C6D-462E-83C0-E5CFDAD540F5}">
      <dgm:prSet/>
      <dgm:spPr/>
      <dgm:t>
        <a:bodyPr/>
        <a:lstStyle/>
        <a:p>
          <a:endParaRPr lang="ru-RU"/>
        </a:p>
      </dgm:t>
    </dgm:pt>
    <dgm:pt modelId="{9F579BAE-C74C-4E60-BC94-96BBC0D4397F}" type="sibTrans" cxnId="{BCC43E71-2C6D-462E-83C0-E5CFDAD540F5}">
      <dgm:prSet/>
      <dgm:spPr/>
      <dgm:t>
        <a:bodyPr/>
        <a:lstStyle/>
        <a:p>
          <a:endParaRPr lang="ru-RU"/>
        </a:p>
      </dgm:t>
    </dgm:pt>
    <dgm:pt modelId="{3A96B951-5379-469D-B593-1D0C3394166A}" type="pres">
      <dgm:prSet presAssocID="{61560A82-0265-4C78-94AC-A7DFB66E8B87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15002C26-6AEA-4488-A9C3-1DCFBC4A49FF}" type="pres">
      <dgm:prSet presAssocID="{61560A82-0265-4C78-94AC-A7DFB66E8B87}" presName="Name1" presStyleCnt="0"/>
      <dgm:spPr/>
    </dgm:pt>
    <dgm:pt modelId="{7B2767EE-2011-4966-9C33-428DE1722737}" type="pres">
      <dgm:prSet presAssocID="{61560A82-0265-4C78-94AC-A7DFB66E8B87}" presName="cycle" presStyleCnt="0"/>
      <dgm:spPr/>
    </dgm:pt>
    <dgm:pt modelId="{8C06BCBD-D6FF-441E-ABF1-2079564F8ABE}" type="pres">
      <dgm:prSet presAssocID="{61560A82-0265-4C78-94AC-A7DFB66E8B87}" presName="srcNode" presStyleLbl="node1" presStyleIdx="0" presStyleCnt="3"/>
      <dgm:spPr/>
    </dgm:pt>
    <dgm:pt modelId="{1FFF635B-D6F1-4D86-8C19-B4D96DC98DD5}" type="pres">
      <dgm:prSet presAssocID="{61560A82-0265-4C78-94AC-A7DFB66E8B87}" presName="conn" presStyleLbl="parChTrans1D2" presStyleIdx="0" presStyleCnt="1"/>
      <dgm:spPr/>
      <dgm:t>
        <a:bodyPr/>
        <a:lstStyle/>
        <a:p>
          <a:endParaRPr lang="ru-RU"/>
        </a:p>
      </dgm:t>
    </dgm:pt>
    <dgm:pt modelId="{5AC39A11-683E-4939-AF27-30EB0C4FA8BC}" type="pres">
      <dgm:prSet presAssocID="{61560A82-0265-4C78-94AC-A7DFB66E8B87}" presName="extraNode" presStyleLbl="node1" presStyleIdx="0" presStyleCnt="3"/>
      <dgm:spPr/>
    </dgm:pt>
    <dgm:pt modelId="{DCE22609-116A-4542-BF74-24B93C33E22C}" type="pres">
      <dgm:prSet presAssocID="{61560A82-0265-4C78-94AC-A7DFB66E8B87}" presName="dstNode" presStyleLbl="node1" presStyleIdx="0" presStyleCnt="3"/>
      <dgm:spPr/>
    </dgm:pt>
    <dgm:pt modelId="{02D33AEB-4EFB-4B23-966E-229E861EABCB}" type="pres">
      <dgm:prSet presAssocID="{DFF196AF-3833-4566-8BAD-A3B9E57CF2DE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AA427D7-887A-46E1-A38F-2347C363CE82}" type="pres">
      <dgm:prSet presAssocID="{DFF196AF-3833-4566-8BAD-A3B9E57CF2DE}" presName="accent_1" presStyleCnt="0"/>
      <dgm:spPr/>
    </dgm:pt>
    <dgm:pt modelId="{B8FBDF4B-8717-4454-87EB-4A6FE9538933}" type="pres">
      <dgm:prSet presAssocID="{DFF196AF-3833-4566-8BAD-A3B9E57CF2DE}" presName="accentRepeatNode" presStyleLbl="solidFgAcc1" presStyleIdx="0" presStyleCnt="3"/>
      <dgm:spPr/>
    </dgm:pt>
    <dgm:pt modelId="{B9660322-EDB3-4867-AA87-25C4D678B535}" type="pres">
      <dgm:prSet presAssocID="{84071F9A-CDF5-4895-BC4C-666A25DB7C44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5BFACD9-4CCB-4135-8B88-BFCB89B8F079}" type="pres">
      <dgm:prSet presAssocID="{84071F9A-CDF5-4895-BC4C-666A25DB7C44}" presName="accent_2" presStyleCnt="0"/>
      <dgm:spPr/>
    </dgm:pt>
    <dgm:pt modelId="{A78483E6-8CCF-4178-BED7-FE2035873896}" type="pres">
      <dgm:prSet presAssocID="{84071F9A-CDF5-4895-BC4C-666A25DB7C44}" presName="accentRepeatNode" presStyleLbl="solidFgAcc1" presStyleIdx="1" presStyleCnt="3"/>
      <dgm:spPr/>
    </dgm:pt>
    <dgm:pt modelId="{C0F6F01F-58BB-4573-B182-A5AE20193826}" type="pres">
      <dgm:prSet presAssocID="{B8039789-9838-442F-BFE7-C1526B3E3C31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E26C53-D118-46DB-8D8C-6917646FB06E}" type="pres">
      <dgm:prSet presAssocID="{B8039789-9838-442F-BFE7-C1526B3E3C31}" presName="accent_3" presStyleCnt="0"/>
      <dgm:spPr/>
    </dgm:pt>
    <dgm:pt modelId="{06189A3B-D810-4C42-AAB3-0BF9AB2AC469}" type="pres">
      <dgm:prSet presAssocID="{B8039789-9838-442F-BFE7-C1526B3E3C31}" presName="accentRepeatNode" presStyleLbl="solidFgAcc1" presStyleIdx="2" presStyleCnt="3"/>
      <dgm:spPr/>
    </dgm:pt>
  </dgm:ptLst>
  <dgm:cxnLst>
    <dgm:cxn modelId="{BCC43E71-2C6D-462E-83C0-E5CFDAD540F5}" srcId="{61560A82-0265-4C78-94AC-A7DFB66E8B87}" destId="{B8039789-9838-442F-BFE7-C1526B3E3C31}" srcOrd="2" destOrd="0" parTransId="{3F59D468-A166-49E9-843B-572040B619FF}" sibTransId="{9F579BAE-C74C-4E60-BC94-96BBC0D4397F}"/>
    <dgm:cxn modelId="{E934C5A5-D5B2-4B74-AD1A-729D0BC121EE}" srcId="{61560A82-0265-4C78-94AC-A7DFB66E8B87}" destId="{84071F9A-CDF5-4895-BC4C-666A25DB7C44}" srcOrd="1" destOrd="0" parTransId="{B260B6C2-D3BC-4B6C-AE25-A220E2AE820C}" sibTransId="{962A32F1-C73D-4C62-8962-034708466C4C}"/>
    <dgm:cxn modelId="{354F07D7-600C-479B-B965-10A218D43EB1}" srcId="{61560A82-0265-4C78-94AC-A7DFB66E8B87}" destId="{DFF196AF-3833-4566-8BAD-A3B9E57CF2DE}" srcOrd="0" destOrd="0" parTransId="{1067F29A-2737-4F70-8ECB-13FC6F05498A}" sibTransId="{1D841162-9135-408D-B80C-E1000DA7E2B2}"/>
    <dgm:cxn modelId="{6BFA291F-CAD8-4B87-8DFD-C9007C4FAF96}" type="presOf" srcId="{61560A82-0265-4C78-94AC-A7DFB66E8B87}" destId="{3A96B951-5379-469D-B593-1D0C3394166A}" srcOrd="0" destOrd="0" presId="urn:microsoft.com/office/officeart/2008/layout/VerticalCurvedList"/>
    <dgm:cxn modelId="{2ED31D42-36E0-4D57-99C5-E72621D3FE92}" type="presOf" srcId="{84071F9A-CDF5-4895-BC4C-666A25DB7C44}" destId="{B9660322-EDB3-4867-AA87-25C4D678B535}" srcOrd="0" destOrd="0" presId="urn:microsoft.com/office/officeart/2008/layout/VerticalCurvedList"/>
    <dgm:cxn modelId="{E1EDF3EE-11AE-459A-A7F9-68A3B0CD70C5}" type="presOf" srcId="{DFF196AF-3833-4566-8BAD-A3B9E57CF2DE}" destId="{02D33AEB-4EFB-4B23-966E-229E861EABCB}" srcOrd="0" destOrd="0" presId="urn:microsoft.com/office/officeart/2008/layout/VerticalCurvedList"/>
    <dgm:cxn modelId="{9BFCA7F5-4EC5-4E70-B015-EFB2F80F18B5}" type="presOf" srcId="{1D841162-9135-408D-B80C-E1000DA7E2B2}" destId="{1FFF635B-D6F1-4D86-8C19-B4D96DC98DD5}" srcOrd="0" destOrd="0" presId="urn:microsoft.com/office/officeart/2008/layout/VerticalCurvedList"/>
    <dgm:cxn modelId="{71660593-3369-41F0-A3A7-E073E0D2E4B5}" type="presOf" srcId="{B8039789-9838-442F-BFE7-C1526B3E3C31}" destId="{C0F6F01F-58BB-4573-B182-A5AE20193826}" srcOrd="0" destOrd="0" presId="urn:microsoft.com/office/officeart/2008/layout/VerticalCurvedList"/>
    <dgm:cxn modelId="{DBE449FE-1943-44B9-9B06-ABCDC3CFE573}" type="presParOf" srcId="{3A96B951-5379-469D-B593-1D0C3394166A}" destId="{15002C26-6AEA-4488-A9C3-1DCFBC4A49FF}" srcOrd="0" destOrd="0" presId="urn:microsoft.com/office/officeart/2008/layout/VerticalCurvedList"/>
    <dgm:cxn modelId="{97B90A82-A21C-4934-985D-9684F3CA4A94}" type="presParOf" srcId="{15002C26-6AEA-4488-A9C3-1DCFBC4A49FF}" destId="{7B2767EE-2011-4966-9C33-428DE1722737}" srcOrd="0" destOrd="0" presId="urn:microsoft.com/office/officeart/2008/layout/VerticalCurvedList"/>
    <dgm:cxn modelId="{FDFE8A52-2C96-43F0-AA8C-77453CC1389C}" type="presParOf" srcId="{7B2767EE-2011-4966-9C33-428DE1722737}" destId="{8C06BCBD-D6FF-441E-ABF1-2079564F8ABE}" srcOrd="0" destOrd="0" presId="urn:microsoft.com/office/officeart/2008/layout/VerticalCurvedList"/>
    <dgm:cxn modelId="{3A26F991-FD03-48A6-BA06-AC64CB199DB1}" type="presParOf" srcId="{7B2767EE-2011-4966-9C33-428DE1722737}" destId="{1FFF635B-D6F1-4D86-8C19-B4D96DC98DD5}" srcOrd="1" destOrd="0" presId="urn:microsoft.com/office/officeart/2008/layout/VerticalCurvedList"/>
    <dgm:cxn modelId="{605606D3-2606-45F1-91E7-43FE6975A5D6}" type="presParOf" srcId="{7B2767EE-2011-4966-9C33-428DE1722737}" destId="{5AC39A11-683E-4939-AF27-30EB0C4FA8BC}" srcOrd="2" destOrd="0" presId="urn:microsoft.com/office/officeart/2008/layout/VerticalCurvedList"/>
    <dgm:cxn modelId="{6E7668E9-C176-4A85-9353-217CE88E4135}" type="presParOf" srcId="{7B2767EE-2011-4966-9C33-428DE1722737}" destId="{DCE22609-116A-4542-BF74-24B93C33E22C}" srcOrd="3" destOrd="0" presId="urn:microsoft.com/office/officeart/2008/layout/VerticalCurvedList"/>
    <dgm:cxn modelId="{E49392F7-CB35-4BC0-B90F-C23AEAEFD63F}" type="presParOf" srcId="{15002C26-6AEA-4488-A9C3-1DCFBC4A49FF}" destId="{02D33AEB-4EFB-4B23-966E-229E861EABCB}" srcOrd="1" destOrd="0" presId="urn:microsoft.com/office/officeart/2008/layout/VerticalCurvedList"/>
    <dgm:cxn modelId="{14722404-CB8B-4DF9-84DF-37C7712F9308}" type="presParOf" srcId="{15002C26-6AEA-4488-A9C3-1DCFBC4A49FF}" destId="{EAA427D7-887A-46E1-A38F-2347C363CE82}" srcOrd="2" destOrd="0" presId="urn:microsoft.com/office/officeart/2008/layout/VerticalCurvedList"/>
    <dgm:cxn modelId="{604ED082-2265-4469-B5D9-56EBF8D711CB}" type="presParOf" srcId="{EAA427D7-887A-46E1-A38F-2347C363CE82}" destId="{B8FBDF4B-8717-4454-87EB-4A6FE9538933}" srcOrd="0" destOrd="0" presId="urn:microsoft.com/office/officeart/2008/layout/VerticalCurvedList"/>
    <dgm:cxn modelId="{37EA4BCA-14D0-49D1-8B21-4738A08B0A50}" type="presParOf" srcId="{15002C26-6AEA-4488-A9C3-1DCFBC4A49FF}" destId="{B9660322-EDB3-4867-AA87-25C4D678B535}" srcOrd="3" destOrd="0" presId="urn:microsoft.com/office/officeart/2008/layout/VerticalCurvedList"/>
    <dgm:cxn modelId="{BEB0F3A6-09FB-43CE-A79C-4D8BF45AB0E5}" type="presParOf" srcId="{15002C26-6AEA-4488-A9C3-1DCFBC4A49FF}" destId="{E5BFACD9-4CCB-4135-8B88-BFCB89B8F079}" srcOrd="4" destOrd="0" presId="urn:microsoft.com/office/officeart/2008/layout/VerticalCurvedList"/>
    <dgm:cxn modelId="{439F0B68-914C-49B1-972A-CF8C0869106D}" type="presParOf" srcId="{E5BFACD9-4CCB-4135-8B88-BFCB89B8F079}" destId="{A78483E6-8CCF-4178-BED7-FE2035873896}" srcOrd="0" destOrd="0" presId="urn:microsoft.com/office/officeart/2008/layout/VerticalCurvedList"/>
    <dgm:cxn modelId="{84950820-0E86-4487-8430-3294D3A6BF7C}" type="presParOf" srcId="{15002C26-6AEA-4488-A9C3-1DCFBC4A49FF}" destId="{C0F6F01F-58BB-4573-B182-A5AE20193826}" srcOrd="5" destOrd="0" presId="urn:microsoft.com/office/officeart/2008/layout/VerticalCurvedList"/>
    <dgm:cxn modelId="{96AF1CF8-0FC2-4386-9202-D6EEE6C78C86}" type="presParOf" srcId="{15002C26-6AEA-4488-A9C3-1DCFBC4A49FF}" destId="{57E26C53-D118-46DB-8D8C-6917646FB06E}" srcOrd="6" destOrd="0" presId="urn:microsoft.com/office/officeart/2008/layout/VerticalCurvedList"/>
    <dgm:cxn modelId="{F2C0434C-6FB1-49B4-99D3-0AA2A3FC58DB}" type="presParOf" srcId="{57E26C53-D118-46DB-8D8C-6917646FB06E}" destId="{06189A3B-D810-4C42-AAB3-0BF9AB2AC469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4AB7B7E-0464-4156-BD40-F30CC17AA531}" type="doc">
      <dgm:prSet loTypeId="urn:microsoft.com/office/officeart/2005/8/layout/target3" loCatId="relationship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ru-RU"/>
        </a:p>
      </dgm:t>
    </dgm:pt>
    <dgm:pt modelId="{D987FE12-DD3C-407C-9F6F-40DB85A5647E}">
      <dgm:prSet custT="1"/>
      <dgm:spPr/>
      <dgm:t>
        <a:bodyPr/>
        <a:lstStyle/>
        <a:p>
          <a:pPr rtl="0"/>
          <a:r>
            <a:rPr lang="ru-RU" sz="3200" b="1" i="1" dirty="0" smtClean="0">
              <a:solidFill>
                <a:schemeClr val="accent5">
                  <a:lumMod val="75000"/>
                </a:schemeClr>
              </a:solidFill>
            </a:rPr>
            <a:t>Предмет истории государства и права России</a:t>
          </a:r>
          <a:r>
            <a:rPr lang="ru-RU" sz="3200" b="1" dirty="0" smtClean="0">
              <a:solidFill>
                <a:schemeClr val="accent5">
                  <a:lumMod val="75000"/>
                </a:schemeClr>
              </a:solidFill>
            </a:rPr>
            <a:t> – закономерности и особенности возникновения и эволюции государственных органов и правовых институтов на различных исторических этапах на территории нашего государства.</a:t>
          </a:r>
          <a:r>
            <a:rPr lang="ru-RU" sz="3200" dirty="0" smtClean="0">
              <a:solidFill>
                <a:schemeClr val="accent5">
                  <a:lumMod val="75000"/>
                </a:schemeClr>
              </a:solidFill>
            </a:rPr>
            <a:t/>
          </a:r>
          <a:br>
            <a:rPr lang="ru-RU" sz="3200" dirty="0" smtClean="0">
              <a:solidFill>
                <a:schemeClr val="accent5">
                  <a:lumMod val="75000"/>
                </a:schemeClr>
              </a:solidFill>
            </a:rPr>
          </a:br>
          <a:endParaRPr lang="ru-RU" sz="3200" dirty="0">
            <a:solidFill>
              <a:schemeClr val="accent5">
                <a:lumMod val="75000"/>
              </a:schemeClr>
            </a:solidFill>
          </a:endParaRPr>
        </a:p>
      </dgm:t>
    </dgm:pt>
    <dgm:pt modelId="{AB49FECE-8AFB-4615-A0E0-A57A2EEB8783}" type="parTrans" cxnId="{879B20B1-6C34-4085-8BBA-BC2F4AAA0AA6}">
      <dgm:prSet/>
      <dgm:spPr/>
      <dgm:t>
        <a:bodyPr/>
        <a:lstStyle/>
        <a:p>
          <a:endParaRPr lang="ru-RU"/>
        </a:p>
      </dgm:t>
    </dgm:pt>
    <dgm:pt modelId="{AE7257B6-10E5-45C1-B83C-37086ABFF4D7}" type="sibTrans" cxnId="{879B20B1-6C34-4085-8BBA-BC2F4AAA0AA6}">
      <dgm:prSet/>
      <dgm:spPr/>
      <dgm:t>
        <a:bodyPr/>
        <a:lstStyle/>
        <a:p>
          <a:endParaRPr lang="ru-RU"/>
        </a:p>
      </dgm:t>
    </dgm:pt>
    <dgm:pt modelId="{9B49959F-B1BA-48F7-A78C-882F288E848D}" type="pres">
      <dgm:prSet presAssocID="{44AB7B7E-0464-4156-BD40-F30CC17AA531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134C15C-28A6-46B4-B085-1AA369E3D254}" type="pres">
      <dgm:prSet presAssocID="{D987FE12-DD3C-407C-9F6F-40DB85A5647E}" presName="circle1" presStyleLbl="node1" presStyleIdx="0" presStyleCnt="1"/>
      <dgm:spPr/>
    </dgm:pt>
    <dgm:pt modelId="{85515415-27FB-4D39-A975-8CB83D3CB870}" type="pres">
      <dgm:prSet presAssocID="{D987FE12-DD3C-407C-9F6F-40DB85A5647E}" presName="space" presStyleCnt="0"/>
      <dgm:spPr/>
    </dgm:pt>
    <dgm:pt modelId="{69B757AB-FEA6-4CD6-BD4E-D22E361CB028}" type="pres">
      <dgm:prSet presAssocID="{D987FE12-DD3C-407C-9F6F-40DB85A5647E}" presName="rect1" presStyleLbl="alignAcc1" presStyleIdx="0" presStyleCnt="1"/>
      <dgm:spPr/>
      <dgm:t>
        <a:bodyPr/>
        <a:lstStyle/>
        <a:p>
          <a:endParaRPr lang="ru-RU"/>
        </a:p>
      </dgm:t>
    </dgm:pt>
    <dgm:pt modelId="{FD8AE235-8F31-4FCE-A956-BD5F3C3701EE}" type="pres">
      <dgm:prSet presAssocID="{D987FE12-DD3C-407C-9F6F-40DB85A5647E}" presName="rect1ParTxNoCh" presStyleLbl="alignAcc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1DEBAAE-4826-4D21-9139-0F3712AF175A}" type="presOf" srcId="{D987FE12-DD3C-407C-9F6F-40DB85A5647E}" destId="{69B757AB-FEA6-4CD6-BD4E-D22E361CB028}" srcOrd="0" destOrd="0" presId="urn:microsoft.com/office/officeart/2005/8/layout/target3"/>
    <dgm:cxn modelId="{C87D624B-4B03-4550-B9DC-B54E5E402606}" type="presOf" srcId="{44AB7B7E-0464-4156-BD40-F30CC17AA531}" destId="{9B49959F-B1BA-48F7-A78C-882F288E848D}" srcOrd="0" destOrd="0" presId="urn:microsoft.com/office/officeart/2005/8/layout/target3"/>
    <dgm:cxn modelId="{C5916CA6-B6DC-4BCD-BA4A-62181A392B13}" type="presOf" srcId="{D987FE12-DD3C-407C-9F6F-40DB85A5647E}" destId="{FD8AE235-8F31-4FCE-A956-BD5F3C3701EE}" srcOrd="1" destOrd="0" presId="urn:microsoft.com/office/officeart/2005/8/layout/target3"/>
    <dgm:cxn modelId="{879B20B1-6C34-4085-8BBA-BC2F4AAA0AA6}" srcId="{44AB7B7E-0464-4156-BD40-F30CC17AA531}" destId="{D987FE12-DD3C-407C-9F6F-40DB85A5647E}" srcOrd="0" destOrd="0" parTransId="{AB49FECE-8AFB-4615-A0E0-A57A2EEB8783}" sibTransId="{AE7257B6-10E5-45C1-B83C-37086ABFF4D7}"/>
    <dgm:cxn modelId="{D217D3B6-0D09-4311-AAC2-D58775376093}" type="presParOf" srcId="{9B49959F-B1BA-48F7-A78C-882F288E848D}" destId="{6134C15C-28A6-46B4-B085-1AA369E3D254}" srcOrd="0" destOrd="0" presId="urn:microsoft.com/office/officeart/2005/8/layout/target3"/>
    <dgm:cxn modelId="{69B972FE-297F-4B2B-81C6-5AB761760127}" type="presParOf" srcId="{9B49959F-B1BA-48F7-A78C-882F288E848D}" destId="{85515415-27FB-4D39-A975-8CB83D3CB870}" srcOrd="1" destOrd="0" presId="urn:microsoft.com/office/officeart/2005/8/layout/target3"/>
    <dgm:cxn modelId="{A09A63DA-DDD6-41AF-9B36-A095CB2D0B99}" type="presParOf" srcId="{9B49959F-B1BA-48F7-A78C-882F288E848D}" destId="{69B757AB-FEA6-4CD6-BD4E-D22E361CB028}" srcOrd="2" destOrd="0" presId="urn:microsoft.com/office/officeart/2005/8/layout/target3"/>
    <dgm:cxn modelId="{B7B34543-4EE8-4576-8743-95CF7D205101}" type="presParOf" srcId="{9B49959F-B1BA-48F7-A78C-882F288E848D}" destId="{FD8AE235-8F31-4FCE-A956-BD5F3C3701EE}" srcOrd="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B744FA2-0C3B-4D92-B15F-60D56D41051E}" type="doc">
      <dgm:prSet loTypeId="urn:microsoft.com/office/officeart/2005/8/layout/vList2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DC387510-031D-4F19-929A-56349F9BF5E8}">
      <dgm:prSet custT="1"/>
      <dgm:spPr/>
      <dgm:t>
        <a:bodyPr/>
        <a:lstStyle/>
        <a:p>
          <a:pPr rtl="0"/>
          <a:r>
            <a:rPr lang="ru-RU" sz="2400" b="1" dirty="0" smtClean="0"/>
            <a:t>Государственно-правовые процессы изучаются в территориальном масштабе всей страны или отдельных ее частей, с учетом изменений на протяжении всего исторического развития.</a:t>
          </a:r>
          <a:endParaRPr lang="ru-RU" sz="2400" b="1" dirty="0"/>
        </a:p>
      </dgm:t>
    </dgm:pt>
    <dgm:pt modelId="{8497B474-C7D3-43BD-9316-58F2DA9CF724}" type="parTrans" cxnId="{1A8E5BA4-565F-431B-B8F5-EFA072B0F86F}">
      <dgm:prSet/>
      <dgm:spPr/>
      <dgm:t>
        <a:bodyPr/>
        <a:lstStyle/>
        <a:p>
          <a:endParaRPr lang="ru-RU"/>
        </a:p>
      </dgm:t>
    </dgm:pt>
    <dgm:pt modelId="{CD1C5F6B-B0E6-4A2B-95C7-074763B8C0FE}" type="sibTrans" cxnId="{1A8E5BA4-565F-431B-B8F5-EFA072B0F86F}">
      <dgm:prSet/>
      <dgm:spPr/>
      <dgm:t>
        <a:bodyPr/>
        <a:lstStyle/>
        <a:p>
          <a:endParaRPr lang="ru-RU"/>
        </a:p>
      </dgm:t>
    </dgm:pt>
    <dgm:pt modelId="{13C08139-7D04-44E7-999E-E452BF4E2B64}">
      <dgm:prSet custT="1"/>
      <dgm:spPr/>
      <dgm:t>
        <a:bodyPr/>
        <a:lstStyle/>
        <a:p>
          <a:pPr rtl="0"/>
          <a:r>
            <a:rPr lang="ru-RU" sz="2400" b="1" dirty="0" smtClean="0"/>
            <a:t>Государственно-правовые явления исследуются в широком хронологическом диапазоне с момента возникновения государства и права нашей страны и до настоящего времени. </a:t>
          </a:r>
          <a:endParaRPr lang="ru-RU" sz="2400" b="1" dirty="0"/>
        </a:p>
      </dgm:t>
    </dgm:pt>
    <dgm:pt modelId="{C1210CBA-696B-41F3-B657-D54DE2042225}" type="parTrans" cxnId="{A84D5001-BB5C-43D8-AB87-9AAACBD51797}">
      <dgm:prSet/>
      <dgm:spPr/>
      <dgm:t>
        <a:bodyPr/>
        <a:lstStyle/>
        <a:p>
          <a:endParaRPr lang="ru-RU"/>
        </a:p>
      </dgm:t>
    </dgm:pt>
    <dgm:pt modelId="{13B22AD8-8EE1-47A0-B931-98DFD2A355C2}" type="sibTrans" cxnId="{A84D5001-BB5C-43D8-AB87-9AAACBD51797}">
      <dgm:prSet/>
      <dgm:spPr/>
      <dgm:t>
        <a:bodyPr/>
        <a:lstStyle/>
        <a:p>
          <a:endParaRPr lang="ru-RU"/>
        </a:p>
      </dgm:t>
    </dgm:pt>
    <dgm:pt modelId="{BD113903-AAA5-4F98-B2F9-C82520AB9B94}">
      <dgm:prSet custT="1"/>
      <dgm:spPr/>
      <dgm:t>
        <a:bodyPr/>
        <a:lstStyle/>
        <a:p>
          <a:pPr rtl="0"/>
          <a:r>
            <a:rPr lang="ru-RU" sz="2400" b="1" dirty="0" smtClean="0"/>
            <a:t>Государственно-правовые явления рассматриваются через призму перемен, изменений, динамики. </a:t>
          </a:r>
          <a:endParaRPr lang="ru-RU" sz="2400" b="1" dirty="0"/>
        </a:p>
      </dgm:t>
    </dgm:pt>
    <dgm:pt modelId="{D139F0AF-ECC8-4207-B789-8ABD1EEDA691}" type="parTrans" cxnId="{503651AE-2673-479B-A646-BDCC6E7DCAA6}">
      <dgm:prSet/>
      <dgm:spPr/>
      <dgm:t>
        <a:bodyPr/>
        <a:lstStyle/>
        <a:p>
          <a:endParaRPr lang="ru-RU"/>
        </a:p>
      </dgm:t>
    </dgm:pt>
    <dgm:pt modelId="{4B459E02-0AA1-46FA-B79E-2F6E329628A0}" type="sibTrans" cxnId="{503651AE-2673-479B-A646-BDCC6E7DCAA6}">
      <dgm:prSet/>
      <dgm:spPr/>
      <dgm:t>
        <a:bodyPr/>
        <a:lstStyle/>
        <a:p>
          <a:endParaRPr lang="ru-RU"/>
        </a:p>
      </dgm:t>
    </dgm:pt>
    <dgm:pt modelId="{C531F9D0-ECA5-42EF-983A-B3C8C1902411}">
      <dgm:prSet custT="1"/>
      <dgm:spPr/>
      <dgm:t>
        <a:bodyPr/>
        <a:lstStyle/>
        <a:p>
          <a:r>
            <a:rPr lang="ru-RU" sz="2400" b="1" dirty="0" smtClean="0"/>
            <a:t>Возникновение и развитие государства и права представляет собой закономерный процесс</a:t>
          </a:r>
          <a:r>
            <a:rPr lang="ru-RU" sz="2200" dirty="0" smtClean="0"/>
            <a:t>.</a:t>
          </a:r>
          <a:endParaRPr lang="ru-RU" sz="2200" dirty="0"/>
        </a:p>
      </dgm:t>
    </dgm:pt>
    <dgm:pt modelId="{F07968B8-72EF-4668-9634-FDF06D46F5AC}" type="sibTrans" cxnId="{01078CDA-E7F6-4B62-9E7A-E8FEE3B75ED6}">
      <dgm:prSet/>
      <dgm:spPr/>
      <dgm:t>
        <a:bodyPr/>
        <a:lstStyle/>
        <a:p>
          <a:endParaRPr lang="ru-RU"/>
        </a:p>
      </dgm:t>
    </dgm:pt>
    <dgm:pt modelId="{567DACF4-8B43-4C62-988C-40F264B59C5E}" type="parTrans" cxnId="{01078CDA-E7F6-4B62-9E7A-E8FEE3B75ED6}">
      <dgm:prSet/>
      <dgm:spPr/>
      <dgm:t>
        <a:bodyPr/>
        <a:lstStyle/>
        <a:p>
          <a:endParaRPr lang="ru-RU"/>
        </a:p>
      </dgm:t>
    </dgm:pt>
    <dgm:pt modelId="{E0933997-0F98-47DF-BEBE-E416040D6AAB}" type="pres">
      <dgm:prSet presAssocID="{BB744FA2-0C3B-4D92-B15F-60D56D41051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B7D37AD-D59A-46B6-AECC-0C1A62642EE7}" type="pres">
      <dgm:prSet presAssocID="{DC387510-031D-4F19-929A-56349F9BF5E8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7424D8-B82F-45F6-999C-419670D13238}" type="pres">
      <dgm:prSet presAssocID="{CD1C5F6B-B0E6-4A2B-95C7-074763B8C0FE}" presName="spacer" presStyleCnt="0"/>
      <dgm:spPr/>
    </dgm:pt>
    <dgm:pt modelId="{07FC6A01-6EA9-4EAE-BFB5-AA1C5A63AB77}" type="pres">
      <dgm:prSet presAssocID="{13C08139-7D04-44E7-999E-E452BF4E2B64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45A01CE-404D-4CFB-909B-F7752D64BF47}" type="pres">
      <dgm:prSet presAssocID="{13B22AD8-8EE1-47A0-B931-98DFD2A355C2}" presName="spacer" presStyleCnt="0"/>
      <dgm:spPr/>
    </dgm:pt>
    <dgm:pt modelId="{A810737D-1919-4FC7-8972-6FC0C455B532}" type="pres">
      <dgm:prSet presAssocID="{BD113903-AAA5-4F98-B2F9-C82520AB9B94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9F724D-6DA5-4A64-B7ED-B1072E6EFA45}" type="pres">
      <dgm:prSet presAssocID="{4B459E02-0AA1-46FA-B79E-2F6E329628A0}" presName="spacer" presStyleCnt="0"/>
      <dgm:spPr/>
    </dgm:pt>
    <dgm:pt modelId="{E5F7672E-6643-4AE7-9936-668139ADC8A8}" type="pres">
      <dgm:prSet presAssocID="{C531F9D0-ECA5-42EF-983A-B3C8C1902411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1078CDA-E7F6-4B62-9E7A-E8FEE3B75ED6}" srcId="{BB744FA2-0C3B-4D92-B15F-60D56D41051E}" destId="{C531F9D0-ECA5-42EF-983A-B3C8C1902411}" srcOrd="3" destOrd="0" parTransId="{567DACF4-8B43-4C62-988C-40F264B59C5E}" sibTransId="{F07968B8-72EF-4668-9634-FDF06D46F5AC}"/>
    <dgm:cxn modelId="{5C4B66A3-59BE-4B5F-A789-046005C759AB}" type="presOf" srcId="{C531F9D0-ECA5-42EF-983A-B3C8C1902411}" destId="{E5F7672E-6643-4AE7-9936-668139ADC8A8}" srcOrd="0" destOrd="0" presId="urn:microsoft.com/office/officeart/2005/8/layout/vList2"/>
    <dgm:cxn modelId="{1A8E5BA4-565F-431B-B8F5-EFA072B0F86F}" srcId="{BB744FA2-0C3B-4D92-B15F-60D56D41051E}" destId="{DC387510-031D-4F19-929A-56349F9BF5E8}" srcOrd="0" destOrd="0" parTransId="{8497B474-C7D3-43BD-9316-58F2DA9CF724}" sibTransId="{CD1C5F6B-B0E6-4A2B-95C7-074763B8C0FE}"/>
    <dgm:cxn modelId="{709E0705-27D1-4A5D-B321-0C0A90652264}" type="presOf" srcId="{DC387510-031D-4F19-929A-56349F9BF5E8}" destId="{7B7D37AD-D59A-46B6-AECC-0C1A62642EE7}" srcOrd="0" destOrd="0" presId="urn:microsoft.com/office/officeart/2005/8/layout/vList2"/>
    <dgm:cxn modelId="{79202FA1-D1BE-45AE-A5C0-B8DF1A69BAF7}" type="presOf" srcId="{BB744FA2-0C3B-4D92-B15F-60D56D41051E}" destId="{E0933997-0F98-47DF-BEBE-E416040D6AAB}" srcOrd="0" destOrd="0" presId="urn:microsoft.com/office/officeart/2005/8/layout/vList2"/>
    <dgm:cxn modelId="{A84D5001-BB5C-43D8-AB87-9AAACBD51797}" srcId="{BB744FA2-0C3B-4D92-B15F-60D56D41051E}" destId="{13C08139-7D04-44E7-999E-E452BF4E2B64}" srcOrd="1" destOrd="0" parTransId="{C1210CBA-696B-41F3-B657-D54DE2042225}" sibTransId="{13B22AD8-8EE1-47A0-B931-98DFD2A355C2}"/>
    <dgm:cxn modelId="{34F5225F-117A-44AD-93DF-577D09995CBC}" type="presOf" srcId="{13C08139-7D04-44E7-999E-E452BF4E2B64}" destId="{07FC6A01-6EA9-4EAE-BFB5-AA1C5A63AB77}" srcOrd="0" destOrd="0" presId="urn:microsoft.com/office/officeart/2005/8/layout/vList2"/>
    <dgm:cxn modelId="{503651AE-2673-479B-A646-BDCC6E7DCAA6}" srcId="{BB744FA2-0C3B-4D92-B15F-60D56D41051E}" destId="{BD113903-AAA5-4F98-B2F9-C82520AB9B94}" srcOrd="2" destOrd="0" parTransId="{D139F0AF-ECC8-4207-B789-8ABD1EEDA691}" sibTransId="{4B459E02-0AA1-46FA-B79E-2F6E329628A0}"/>
    <dgm:cxn modelId="{A58C642F-35EE-4934-B296-66840A8C812A}" type="presOf" srcId="{BD113903-AAA5-4F98-B2F9-C82520AB9B94}" destId="{A810737D-1919-4FC7-8972-6FC0C455B532}" srcOrd="0" destOrd="0" presId="urn:microsoft.com/office/officeart/2005/8/layout/vList2"/>
    <dgm:cxn modelId="{D5787D90-B376-4DD7-A799-DD32D522D14B}" type="presParOf" srcId="{E0933997-0F98-47DF-BEBE-E416040D6AAB}" destId="{7B7D37AD-D59A-46B6-AECC-0C1A62642EE7}" srcOrd="0" destOrd="0" presId="urn:microsoft.com/office/officeart/2005/8/layout/vList2"/>
    <dgm:cxn modelId="{B78AD639-5420-4D06-A505-DE3DE27C8738}" type="presParOf" srcId="{E0933997-0F98-47DF-BEBE-E416040D6AAB}" destId="{177424D8-B82F-45F6-999C-419670D13238}" srcOrd="1" destOrd="0" presId="urn:microsoft.com/office/officeart/2005/8/layout/vList2"/>
    <dgm:cxn modelId="{C7120F5C-D953-41A3-807F-66349084C40A}" type="presParOf" srcId="{E0933997-0F98-47DF-BEBE-E416040D6AAB}" destId="{07FC6A01-6EA9-4EAE-BFB5-AA1C5A63AB77}" srcOrd="2" destOrd="0" presId="urn:microsoft.com/office/officeart/2005/8/layout/vList2"/>
    <dgm:cxn modelId="{158090B0-D370-4D50-B70F-10B256B3E664}" type="presParOf" srcId="{E0933997-0F98-47DF-BEBE-E416040D6AAB}" destId="{D45A01CE-404D-4CFB-909B-F7752D64BF47}" srcOrd="3" destOrd="0" presId="urn:microsoft.com/office/officeart/2005/8/layout/vList2"/>
    <dgm:cxn modelId="{43273D3E-41B6-4344-90D7-FA2DB2D955F3}" type="presParOf" srcId="{E0933997-0F98-47DF-BEBE-E416040D6AAB}" destId="{A810737D-1919-4FC7-8972-6FC0C455B532}" srcOrd="4" destOrd="0" presId="urn:microsoft.com/office/officeart/2005/8/layout/vList2"/>
    <dgm:cxn modelId="{B1FEE008-CC65-4DAD-99AE-66D4BB336826}" type="presParOf" srcId="{E0933997-0F98-47DF-BEBE-E416040D6AAB}" destId="{679F724D-6DA5-4A64-B7ED-B1072E6EFA45}" srcOrd="5" destOrd="0" presId="urn:microsoft.com/office/officeart/2005/8/layout/vList2"/>
    <dgm:cxn modelId="{0ADDEE8D-DA7F-4D33-B158-89DE13F342BB}" type="presParOf" srcId="{E0933997-0F98-47DF-BEBE-E416040D6AAB}" destId="{E5F7672E-6643-4AE7-9936-668139ADC8A8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11365719-E7A6-43ED-91A1-F30F7418202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DE9C9D0-F7D1-4582-9E27-B659E173B548}">
      <dgm:prSet/>
      <dgm:spPr/>
      <dgm:t>
        <a:bodyPr/>
        <a:lstStyle/>
        <a:p>
          <a:pPr algn="ctr" rtl="0"/>
          <a:r>
            <a:rPr lang="ru-RU" b="1" dirty="0" smtClean="0"/>
            <a:t>Особенности предмета Истории государства и права России:</a:t>
          </a:r>
          <a:endParaRPr lang="ru-RU" b="1" dirty="0"/>
        </a:p>
      </dgm:t>
    </dgm:pt>
    <dgm:pt modelId="{126A3F63-5AF9-4749-9693-5E41D1F810FD}" type="parTrans" cxnId="{E79E5DBF-09E4-41D2-B0F3-B03FF6E5C22C}">
      <dgm:prSet/>
      <dgm:spPr/>
      <dgm:t>
        <a:bodyPr/>
        <a:lstStyle/>
        <a:p>
          <a:endParaRPr lang="ru-RU"/>
        </a:p>
      </dgm:t>
    </dgm:pt>
    <dgm:pt modelId="{4A04F360-5A97-424E-B8DA-F19FD79D7CCC}" type="sibTrans" cxnId="{E79E5DBF-09E4-41D2-B0F3-B03FF6E5C22C}">
      <dgm:prSet/>
      <dgm:spPr/>
      <dgm:t>
        <a:bodyPr/>
        <a:lstStyle/>
        <a:p>
          <a:endParaRPr lang="ru-RU"/>
        </a:p>
      </dgm:t>
    </dgm:pt>
    <dgm:pt modelId="{D8B034FA-C6B4-4564-8B55-78046426B227}" type="pres">
      <dgm:prSet presAssocID="{11365719-E7A6-43ED-91A1-F30F7418202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03E2DA1-B03B-4568-B7EB-08E098A1673A}" type="pres">
      <dgm:prSet presAssocID="{0DE9C9D0-F7D1-4582-9E27-B659E173B548}" presName="parentText" presStyleLbl="node1" presStyleIdx="0" presStyleCnt="1" custLinFactNeighborX="-2879" custLinFactNeighborY="-4617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C20FFB8-FBD3-426B-A4A2-B52F9C790B1C}" type="presOf" srcId="{11365719-E7A6-43ED-91A1-F30F74182029}" destId="{D8B034FA-C6B4-4564-8B55-78046426B227}" srcOrd="0" destOrd="0" presId="urn:microsoft.com/office/officeart/2005/8/layout/vList2"/>
    <dgm:cxn modelId="{E79E5DBF-09E4-41D2-B0F3-B03FF6E5C22C}" srcId="{11365719-E7A6-43ED-91A1-F30F74182029}" destId="{0DE9C9D0-F7D1-4582-9E27-B659E173B548}" srcOrd="0" destOrd="0" parTransId="{126A3F63-5AF9-4749-9693-5E41D1F810FD}" sibTransId="{4A04F360-5A97-424E-B8DA-F19FD79D7CCC}"/>
    <dgm:cxn modelId="{A2167B55-2226-40D8-9FED-2D3598C4391D}" type="presOf" srcId="{0DE9C9D0-F7D1-4582-9E27-B659E173B548}" destId="{703E2DA1-B03B-4568-B7EB-08E098A1673A}" srcOrd="0" destOrd="0" presId="urn:microsoft.com/office/officeart/2005/8/layout/vList2"/>
    <dgm:cxn modelId="{3AA3BFBA-0293-4A4A-B9DB-BE3C220F8AAA}" type="presParOf" srcId="{D8B034FA-C6B4-4564-8B55-78046426B227}" destId="{703E2DA1-B03B-4568-B7EB-08E098A1673A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75FFF224-44EC-4C99-A269-C514B91345D4}" type="doc">
      <dgm:prSet loTypeId="urn:microsoft.com/office/officeart/2005/8/layout/vList3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60BED116-D4E2-4665-80D4-42D52D0BA777}">
      <dgm:prSet custT="1"/>
      <dgm:spPr/>
      <dgm:t>
        <a:bodyPr/>
        <a:lstStyle/>
        <a:p>
          <a:pPr rtl="0"/>
          <a:r>
            <a:rPr lang="ru-RU" sz="2000" b="1" dirty="0" smtClean="0"/>
            <a:t>процесса возникновения и развития государства и права на территории нашей страны;</a:t>
          </a:r>
          <a:endParaRPr lang="ru-RU" sz="2000" b="1" dirty="0"/>
        </a:p>
      </dgm:t>
    </dgm:pt>
    <dgm:pt modelId="{F2BA0127-51B7-41DA-85A2-E3EC176F5E40}" type="parTrans" cxnId="{70657204-6A47-49F3-BD8F-ECCD5A6F7353}">
      <dgm:prSet/>
      <dgm:spPr/>
      <dgm:t>
        <a:bodyPr/>
        <a:lstStyle/>
        <a:p>
          <a:endParaRPr lang="ru-RU"/>
        </a:p>
      </dgm:t>
    </dgm:pt>
    <dgm:pt modelId="{E8970051-8454-4F8A-8A28-EB9DA70403F5}" type="sibTrans" cxnId="{70657204-6A47-49F3-BD8F-ECCD5A6F7353}">
      <dgm:prSet/>
      <dgm:spPr/>
      <dgm:t>
        <a:bodyPr/>
        <a:lstStyle/>
        <a:p>
          <a:endParaRPr lang="ru-RU"/>
        </a:p>
      </dgm:t>
    </dgm:pt>
    <dgm:pt modelId="{6C70375B-8AFE-4E06-B240-6565A518BAB0}">
      <dgm:prSet custT="1"/>
      <dgm:spPr/>
      <dgm:t>
        <a:bodyPr/>
        <a:lstStyle/>
        <a:p>
          <a:pPr rtl="0"/>
          <a:r>
            <a:rPr lang="ru-RU" sz="2000" b="1" dirty="0" smtClean="0"/>
            <a:t>факторов и условий, определявших появление государства и права, а затем их изменение и развитие;</a:t>
          </a:r>
          <a:endParaRPr lang="ru-RU" sz="2000" b="1" dirty="0"/>
        </a:p>
      </dgm:t>
    </dgm:pt>
    <dgm:pt modelId="{B1F52776-566F-4F2C-BD1A-55A36551A031}" type="parTrans" cxnId="{6DB19B21-D14A-4F9A-88EF-5349994ABCF0}">
      <dgm:prSet/>
      <dgm:spPr/>
      <dgm:t>
        <a:bodyPr/>
        <a:lstStyle/>
        <a:p>
          <a:endParaRPr lang="ru-RU"/>
        </a:p>
      </dgm:t>
    </dgm:pt>
    <dgm:pt modelId="{7FB844EA-0774-4498-82C0-F20BD4AE795F}" type="sibTrans" cxnId="{6DB19B21-D14A-4F9A-88EF-5349994ABCF0}">
      <dgm:prSet/>
      <dgm:spPr/>
      <dgm:t>
        <a:bodyPr/>
        <a:lstStyle/>
        <a:p>
          <a:endParaRPr lang="ru-RU"/>
        </a:p>
      </dgm:t>
    </dgm:pt>
    <dgm:pt modelId="{665AFED2-CE07-402B-8AD9-45959EA6F22D}">
      <dgm:prSet custT="1"/>
      <dgm:spPr/>
      <dgm:t>
        <a:bodyPr/>
        <a:lstStyle/>
        <a:p>
          <a:pPr rtl="0"/>
          <a:r>
            <a:rPr lang="ru-RU" sz="2000" b="1" dirty="0" smtClean="0"/>
            <a:t>правового положения классов, социальных групп;</a:t>
          </a:r>
          <a:endParaRPr lang="ru-RU" sz="2000" b="1" dirty="0"/>
        </a:p>
      </dgm:t>
    </dgm:pt>
    <dgm:pt modelId="{454B5175-0720-467C-80BE-34836940DCD1}" type="parTrans" cxnId="{BB67DA0A-B7E4-41C7-9931-8E18E032C614}">
      <dgm:prSet/>
      <dgm:spPr/>
      <dgm:t>
        <a:bodyPr/>
        <a:lstStyle/>
        <a:p>
          <a:endParaRPr lang="ru-RU"/>
        </a:p>
      </dgm:t>
    </dgm:pt>
    <dgm:pt modelId="{75605EFD-38A6-45E0-A3AE-D9D80E22F0E7}" type="sibTrans" cxnId="{BB67DA0A-B7E4-41C7-9931-8E18E032C614}">
      <dgm:prSet/>
      <dgm:spPr/>
      <dgm:t>
        <a:bodyPr/>
        <a:lstStyle/>
        <a:p>
          <a:endParaRPr lang="ru-RU"/>
        </a:p>
      </dgm:t>
    </dgm:pt>
    <dgm:pt modelId="{BDA796F0-0E75-4372-BCFB-79AF4AFC823F}">
      <dgm:prSet custT="1"/>
      <dgm:spPr/>
      <dgm:t>
        <a:bodyPr/>
        <a:lstStyle/>
        <a:p>
          <a:pPr rtl="0"/>
          <a:r>
            <a:rPr lang="ru-RU" sz="2000" b="1" dirty="0" smtClean="0"/>
            <a:t>организации государственной власти (механизм государства, система государственных органов в различные исторические периоды);</a:t>
          </a:r>
          <a:endParaRPr lang="ru-RU" sz="2000" b="1" dirty="0"/>
        </a:p>
      </dgm:t>
    </dgm:pt>
    <dgm:pt modelId="{B15CBCAF-274C-4C29-B442-7BF401E1952F}" type="parTrans" cxnId="{76C59BA7-0E09-4982-B67F-8D6891C3067C}">
      <dgm:prSet/>
      <dgm:spPr/>
      <dgm:t>
        <a:bodyPr/>
        <a:lstStyle/>
        <a:p>
          <a:endParaRPr lang="ru-RU"/>
        </a:p>
      </dgm:t>
    </dgm:pt>
    <dgm:pt modelId="{EF797DEE-5908-434B-BEF4-0FC5A1A438F0}" type="sibTrans" cxnId="{76C59BA7-0E09-4982-B67F-8D6891C3067C}">
      <dgm:prSet/>
      <dgm:spPr/>
      <dgm:t>
        <a:bodyPr/>
        <a:lstStyle/>
        <a:p>
          <a:endParaRPr lang="ru-RU"/>
        </a:p>
      </dgm:t>
    </dgm:pt>
    <dgm:pt modelId="{0FF30544-AC5D-4B8A-B63D-00C12D929633}">
      <dgm:prSet custT="1"/>
      <dgm:spPr/>
      <dgm:t>
        <a:bodyPr/>
        <a:lstStyle/>
        <a:p>
          <a:pPr rtl="0"/>
          <a:r>
            <a:rPr lang="ru-RU" sz="2000" b="1" dirty="0" smtClean="0"/>
            <a:t>развития правовой системы, отраслей, институтов права, конкретных законодательных актов.</a:t>
          </a:r>
          <a:endParaRPr lang="ru-RU" sz="2000" b="1" dirty="0"/>
        </a:p>
      </dgm:t>
    </dgm:pt>
    <dgm:pt modelId="{A651E19F-AB0A-45AC-BE12-3B65E8977E99}" type="parTrans" cxnId="{F4EA43EF-DF18-492B-8CE4-5BE5FC1FA350}">
      <dgm:prSet/>
      <dgm:spPr/>
      <dgm:t>
        <a:bodyPr/>
        <a:lstStyle/>
        <a:p>
          <a:endParaRPr lang="ru-RU"/>
        </a:p>
      </dgm:t>
    </dgm:pt>
    <dgm:pt modelId="{B3219F9E-6CE6-488A-B733-218391F31B24}" type="sibTrans" cxnId="{F4EA43EF-DF18-492B-8CE4-5BE5FC1FA350}">
      <dgm:prSet/>
      <dgm:spPr/>
      <dgm:t>
        <a:bodyPr/>
        <a:lstStyle/>
        <a:p>
          <a:endParaRPr lang="ru-RU"/>
        </a:p>
      </dgm:t>
    </dgm:pt>
    <dgm:pt modelId="{9340C221-58A3-4AAE-BA9B-F3094CF4656D}" type="pres">
      <dgm:prSet presAssocID="{75FFF224-44EC-4C99-A269-C514B91345D4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8CF617A-22FF-4403-BAA4-6E384EA5D206}" type="pres">
      <dgm:prSet presAssocID="{60BED116-D4E2-4665-80D4-42D52D0BA777}" presName="composite" presStyleCnt="0"/>
      <dgm:spPr/>
    </dgm:pt>
    <dgm:pt modelId="{94E38ACA-14F4-4E97-A5E6-1F4460481481}" type="pres">
      <dgm:prSet presAssocID="{60BED116-D4E2-4665-80D4-42D52D0BA777}" presName="imgShp" presStyleLbl="fgImgPlace1" presStyleIdx="0" presStyleCnt="5"/>
      <dgm:spPr/>
    </dgm:pt>
    <dgm:pt modelId="{BFB657C7-2878-4F84-BE37-C46B3F10C5AF}" type="pres">
      <dgm:prSet presAssocID="{60BED116-D4E2-4665-80D4-42D52D0BA777}" presName="txShp" presStyleLbl="node1" presStyleIdx="0" presStyleCnt="5" custScaleY="10313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5361FA3-6D47-4075-8A1B-5189F05A5877}" type="pres">
      <dgm:prSet presAssocID="{E8970051-8454-4F8A-8A28-EB9DA70403F5}" presName="spacing" presStyleCnt="0"/>
      <dgm:spPr/>
    </dgm:pt>
    <dgm:pt modelId="{72FE0220-7B80-4C25-AC4C-AE1FF7E91250}" type="pres">
      <dgm:prSet presAssocID="{6C70375B-8AFE-4E06-B240-6565A518BAB0}" presName="composite" presStyleCnt="0"/>
      <dgm:spPr/>
    </dgm:pt>
    <dgm:pt modelId="{E793513C-5D55-45AF-B9D1-15F2CACE592E}" type="pres">
      <dgm:prSet presAssocID="{6C70375B-8AFE-4E06-B240-6565A518BAB0}" presName="imgShp" presStyleLbl="fgImgPlace1" presStyleIdx="1" presStyleCnt="5"/>
      <dgm:spPr/>
    </dgm:pt>
    <dgm:pt modelId="{45EAB4B9-9F2E-461C-B5B5-4FFA39C65029}" type="pres">
      <dgm:prSet presAssocID="{6C70375B-8AFE-4E06-B240-6565A518BAB0}" presName="txShp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954D07-13D4-4037-ABA8-5CBA0278209C}" type="pres">
      <dgm:prSet presAssocID="{7FB844EA-0774-4498-82C0-F20BD4AE795F}" presName="spacing" presStyleCnt="0"/>
      <dgm:spPr/>
    </dgm:pt>
    <dgm:pt modelId="{9A9B2F49-7066-4574-970B-49A9E5D2E69C}" type="pres">
      <dgm:prSet presAssocID="{665AFED2-CE07-402B-8AD9-45959EA6F22D}" presName="composite" presStyleCnt="0"/>
      <dgm:spPr/>
    </dgm:pt>
    <dgm:pt modelId="{7DB92D83-B1A9-42BF-ACD6-FC527175A3D7}" type="pres">
      <dgm:prSet presAssocID="{665AFED2-CE07-402B-8AD9-45959EA6F22D}" presName="imgShp" presStyleLbl="fgImgPlace1" presStyleIdx="2" presStyleCnt="5"/>
      <dgm:spPr/>
    </dgm:pt>
    <dgm:pt modelId="{3BA1F0FD-09BE-40BC-97CD-9F749EAA3FFD}" type="pres">
      <dgm:prSet presAssocID="{665AFED2-CE07-402B-8AD9-45959EA6F22D}" presName="txShp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52A33D8-7E12-4984-8E78-6DA6AA0F5FCA}" type="pres">
      <dgm:prSet presAssocID="{75605EFD-38A6-45E0-A3AE-D9D80E22F0E7}" presName="spacing" presStyleCnt="0"/>
      <dgm:spPr/>
    </dgm:pt>
    <dgm:pt modelId="{0AA33B09-4F75-412B-B8A0-C3254E2F9DEB}" type="pres">
      <dgm:prSet presAssocID="{BDA796F0-0E75-4372-BCFB-79AF4AFC823F}" presName="composite" presStyleCnt="0"/>
      <dgm:spPr/>
    </dgm:pt>
    <dgm:pt modelId="{0CC4678E-93BA-46DE-B7E5-FFDEE9459A39}" type="pres">
      <dgm:prSet presAssocID="{BDA796F0-0E75-4372-BCFB-79AF4AFC823F}" presName="imgShp" presStyleLbl="fgImgPlace1" presStyleIdx="3" presStyleCnt="5"/>
      <dgm:spPr/>
    </dgm:pt>
    <dgm:pt modelId="{186DD187-7E88-4D85-93F1-82907C6548D2}" type="pres">
      <dgm:prSet presAssocID="{BDA796F0-0E75-4372-BCFB-79AF4AFC823F}" presName="txShp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1A6D8A-D429-4500-A21C-F6B6AAD08F17}" type="pres">
      <dgm:prSet presAssocID="{EF797DEE-5908-434B-BEF4-0FC5A1A438F0}" presName="spacing" presStyleCnt="0"/>
      <dgm:spPr/>
    </dgm:pt>
    <dgm:pt modelId="{E03D24D3-3489-4549-A2D0-EDE0788E4303}" type="pres">
      <dgm:prSet presAssocID="{0FF30544-AC5D-4B8A-B63D-00C12D929633}" presName="composite" presStyleCnt="0"/>
      <dgm:spPr/>
    </dgm:pt>
    <dgm:pt modelId="{4EF7002A-7B70-462B-B7AE-3ED35279E9D5}" type="pres">
      <dgm:prSet presAssocID="{0FF30544-AC5D-4B8A-B63D-00C12D929633}" presName="imgShp" presStyleLbl="fgImgPlace1" presStyleIdx="4" presStyleCnt="5"/>
      <dgm:spPr/>
    </dgm:pt>
    <dgm:pt modelId="{1D7E4B33-DB88-4710-B52F-BEEE58891D0F}" type="pres">
      <dgm:prSet presAssocID="{0FF30544-AC5D-4B8A-B63D-00C12D929633}" presName="txShp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6C59BA7-0E09-4982-B67F-8D6891C3067C}" srcId="{75FFF224-44EC-4C99-A269-C514B91345D4}" destId="{BDA796F0-0E75-4372-BCFB-79AF4AFC823F}" srcOrd="3" destOrd="0" parTransId="{B15CBCAF-274C-4C29-B442-7BF401E1952F}" sibTransId="{EF797DEE-5908-434B-BEF4-0FC5A1A438F0}"/>
    <dgm:cxn modelId="{11BBC3A9-225D-4FF9-905D-BF14D2DCE746}" type="presOf" srcId="{BDA796F0-0E75-4372-BCFB-79AF4AFC823F}" destId="{186DD187-7E88-4D85-93F1-82907C6548D2}" srcOrd="0" destOrd="0" presId="urn:microsoft.com/office/officeart/2005/8/layout/vList3"/>
    <dgm:cxn modelId="{617E0C5E-212E-4DC0-B8A8-15D3E1BB047A}" type="presOf" srcId="{0FF30544-AC5D-4B8A-B63D-00C12D929633}" destId="{1D7E4B33-DB88-4710-B52F-BEEE58891D0F}" srcOrd="0" destOrd="0" presId="urn:microsoft.com/office/officeart/2005/8/layout/vList3"/>
    <dgm:cxn modelId="{B2FAF5C4-90D7-42F3-A45C-3B9A906C180D}" type="presOf" srcId="{6C70375B-8AFE-4E06-B240-6565A518BAB0}" destId="{45EAB4B9-9F2E-461C-B5B5-4FFA39C65029}" srcOrd="0" destOrd="0" presId="urn:microsoft.com/office/officeart/2005/8/layout/vList3"/>
    <dgm:cxn modelId="{AB74C745-CF70-4520-ADBF-63CBE46059F1}" type="presOf" srcId="{60BED116-D4E2-4665-80D4-42D52D0BA777}" destId="{BFB657C7-2878-4F84-BE37-C46B3F10C5AF}" srcOrd="0" destOrd="0" presId="urn:microsoft.com/office/officeart/2005/8/layout/vList3"/>
    <dgm:cxn modelId="{70657204-6A47-49F3-BD8F-ECCD5A6F7353}" srcId="{75FFF224-44EC-4C99-A269-C514B91345D4}" destId="{60BED116-D4E2-4665-80D4-42D52D0BA777}" srcOrd="0" destOrd="0" parTransId="{F2BA0127-51B7-41DA-85A2-E3EC176F5E40}" sibTransId="{E8970051-8454-4F8A-8A28-EB9DA70403F5}"/>
    <dgm:cxn modelId="{BE0D192A-F807-40FB-A9AC-17205FA2F3F6}" type="presOf" srcId="{75FFF224-44EC-4C99-A269-C514B91345D4}" destId="{9340C221-58A3-4AAE-BA9B-F3094CF4656D}" srcOrd="0" destOrd="0" presId="urn:microsoft.com/office/officeart/2005/8/layout/vList3"/>
    <dgm:cxn modelId="{6DB19B21-D14A-4F9A-88EF-5349994ABCF0}" srcId="{75FFF224-44EC-4C99-A269-C514B91345D4}" destId="{6C70375B-8AFE-4E06-B240-6565A518BAB0}" srcOrd="1" destOrd="0" parTransId="{B1F52776-566F-4F2C-BD1A-55A36551A031}" sibTransId="{7FB844EA-0774-4498-82C0-F20BD4AE795F}"/>
    <dgm:cxn modelId="{E0528328-CFB4-4AA1-89B2-74376759FFE0}" type="presOf" srcId="{665AFED2-CE07-402B-8AD9-45959EA6F22D}" destId="{3BA1F0FD-09BE-40BC-97CD-9F749EAA3FFD}" srcOrd="0" destOrd="0" presId="urn:microsoft.com/office/officeart/2005/8/layout/vList3"/>
    <dgm:cxn modelId="{F4EA43EF-DF18-492B-8CE4-5BE5FC1FA350}" srcId="{75FFF224-44EC-4C99-A269-C514B91345D4}" destId="{0FF30544-AC5D-4B8A-B63D-00C12D929633}" srcOrd="4" destOrd="0" parTransId="{A651E19F-AB0A-45AC-BE12-3B65E8977E99}" sibTransId="{B3219F9E-6CE6-488A-B733-218391F31B24}"/>
    <dgm:cxn modelId="{BB67DA0A-B7E4-41C7-9931-8E18E032C614}" srcId="{75FFF224-44EC-4C99-A269-C514B91345D4}" destId="{665AFED2-CE07-402B-8AD9-45959EA6F22D}" srcOrd="2" destOrd="0" parTransId="{454B5175-0720-467C-80BE-34836940DCD1}" sibTransId="{75605EFD-38A6-45E0-A3AE-D9D80E22F0E7}"/>
    <dgm:cxn modelId="{122867F4-910E-477D-B444-7342B967BE7A}" type="presParOf" srcId="{9340C221-58A3-4AAE-BA9B-F3094CF4656D}" destId="{78CF617A-22FF-4403-BAA4-6E384EA5D206}" srcOrd="0" destOrd="0" presId="urn:microsoft.com/office/officeart/2005/8/layout/vList3"/>
    <dgm:cxn modelId="{8A5D8D0D-FE8D-4183-B8E4-7FF7B69134CD}" type="presParOf" srcId="{78CF617A-22FF-4403-BAA4-6E384EA5D206}" destId="{94E38ACA-14F4-4E97-A5E6-1F4460481481}" srcOrd="0" destOrd="0" presId="urn:microsoft.com/office/officeart/2005/8/layout/vList3"/>
    <dgm:cxn modelId="{64DDE688-19C1-4869-B6CC-D3BE574D628A}" type="presParOf" srcId="{78CF617A-22FF-4403-BAA4-6E384EA5D206}" destId="{BFB657C7-2878-4F84-BE37-C46B3F10C5AF}" srcOrd="1" destOrd="0" presId="urn:microsoft.com/office/officeart/2005/8/layout/vList3"/>
    <dgm:cxn modelId="{C8CFF565-DCD0-4899-B530-90162EA1141C}" type="presParOf" srcId="{9340C221-58A3-4AAE-BA9B-F3094CF4656D}" destId="{B5361FA3-6D47-4075-8A1B-5189F05A5877}" srcOrd="1" destOrd="0" presId="urn:microsoft.com/office/officeart/2005/8/layout/vList3"/>
    <dgm:cxn modelId="{7649E9BE-CD0F-4B2F-A5D4-9071911FD5DE}" type="presParOf" srcId="{9340C221-58A3-4AAE-BA9B-F3094CF4656D}" destId="{72FE0220-7B80-4C25-AC4C-AE1FF7E91250}" srcOrd="2" destOrd="0" presId="urn:microsoft.com/office/officeart/2005/8/layout/vList3"/>
    <dgm:cxn modelId="{B4476840-A005-43AD-8650-6965EC9D79A3}" type="presParOf" srcId="{72FE0220-7B80-4C25-AC4C-AE1FF7E91250}" destId="{E793513C-5D55-45AF-B9D1-15F2CACE592E}" srcOrd="0" destOrd="0" presId="urn:microsoft.com/office/officeart/2005/8/layout/vList3"/>
    <dgm:cxn modelId="{8E82CBD9-2EEC-4B94-8043-4A672717C132}" type="presParOf" srcId="{72FE0220-7B80-4C25-AC4C-AE1FF7E91250}" destId="{45EAB4B9-9F2E-461C-B5B5-4FFA39C65029}" srcOrd="1" destOrd="0" presId="urn:microsoft.com/office/officeart/2005/8/layout/vList3"/>
    <dgm:cxn modelId="{099907F9-392D-4479-B325-A3DB06C0744D}" type="presParOf" srcId="{9340C221-58A3-4AAE-BA9B-F3094CF4656D}" destId="{0D954D07-13D4-4037-ABA8-5CBA0278209C}" srcOrd="3" destOrd="0" presId="urn:microsoft.com/office/officeart/2005/8/layout/vList3"/>
    <dgm:cxn modelId="{681A2106-1886-428B-963C-296AC48A61C9}" type="presParOf" srcId="{9340C221-58A3-4AAE-BA9B-F3094CF4656D}" destId="{9A9B2F49-7066-4574-970B-49A9E5D2E69C}" srcOrd="4" destOrd="0" presId="urn:microsoft.com/office/officeart/2005/8/layout/vList3"/>
    <dgm:cxn modelId="{ADC26124-1538-4995-BE4C-0B3DEDD9C009}" type="presParOf" srcId="{9A9B2F49-7066-4574-970B-49A9E5D2E69C}" destId="{7DB92D83-B1A9-42BF-ACD6-FC527175A3D7}" srcOrd="0" destOrd="0" presId="urn:microsoft.com/office/officeart/2005/8/layout/vList3"/>
    <dgm:cxn modelId="{E0011C44-CFCA-42F1-B728-4F938BC458AB}" type="presParOf" srcId="{9A9B2F49-7066-4574-970B-49A9E5D2E69C}" destId="{3BA1F0FD-09BE-40BC-97CD-9F749EAA3FFD}" srcOrd="1" destOrd="0" presId="urn:microsoft.com/office/officeart/2005/8/layout/vList3"/>
    <dgm:cxn modelId="{16312AA0-1D0B-462F-9990-36048A7F5156}" type="presParOf" srcId="{9340C221-58A3-4AAE-BA9B-F3094CF4656D}" destId="{652A33D8-7E12-4984-8E78-6DA6AA0F5FCA}" srcOrd="5" destOrd="0" presId="urn:microsoft.com/office/officeart/2005/8/layout/vList3"/>
    <dgm:cxn modelId="{654CEC7F-2D67-4956-9DEC-2CE5D628D07D}" type="presParOf" srcId="{9340C221-58A3-4AAE-BA9B-F3094CF4656D}" destId="{0AA33B09-4F75-412B-B8A0-C3254E2F9DEB}" srcOrd="6" destOrd="0" presId="urn:microsoft.com/office/officeart/2005/8/layout/vList3"/>
    <dgm:cxn modelId="{9800F4FE-AB5F-46E7-A4DA-CE8FC2CD1AA9}" type="presParOf" srcId="{0AA33B09-4F75-412B-B8A0-C3254E2F9DEB}" destId="{0CC4678E-93BA-46DE-B7E5-FFDEE9459A39}" srcOrd="0" destOrd="0" presId="urn:microsoft.com/office/officeart/2005/8/layout/vList3"/>
    <dgm:cxn modelId="{086B0B34-5519-4A3E-B659-92FD56C20A4E}" type="presParOf" srcId="{0AA33B09-4F75-412B-B8A0-C3254E2F9DEB}" destId="{186DD187-7E88-4D85-93F1-82907C6548D2}" srcOrd="1" destOrd="0" presId="urn:microsoft.com/office/officeart/2005/8/layout/vList3"/>
    <dgm:cxn modelId="{26926A2C-8F0E-4785-B98A-227A8FA6D760}" type="presParOf" srcId="{9340C221-58A3-4AAE-BA9B-F3094CF4656D}" destId="{321A6D8A-D429-4500-A21C-F6B6AAD08F17}" srcOrd="7" destOrd="0" presId="urn:microsoft.com/office/officeart/2005/8/layout/vList3"/>
    <dgm:cxn modelId="{720B0CFD-294F-48BB-B981-7FCFEDC4F888}" type="presParOf" srcId="{9340C221-58A3-4AAE-BA9B-F3094CF4656D}" destId="{E03D24D3-3489-4549-A2D0-EDE0788E4303}" srcOrd="8" destOrd="0" presId="urn:microsoft.com/office/officeart/2005/8/layout/vList3"/>
    <dgm:cxn modelId="{B3F60E08-4F14-42E7-9004-0371A1246B84}" type="presParOf" srcId="{E03D24D3-3489-4549-A2D0-EDE0788E4303}" destId="{4EF7002A-7B70-462B-B7AE-3ED35279E9D5}" srcOrd="0" destOrd="0" presId="urn:microsoft.com/office/officeart/2005/8/layout/vList3"/>
    <dgm:cxn modelId="{2BEAA088-14AF-4916-A70C-958048D5553C}" type="presParOf" srcId="{E03D24D3-3489-4549-A2D0-EDE0788E4303}" destId="{1D7E4B33-DB88-4710-B52F-BEEE58891D0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377388-0CF2-4F45-8E4F-4754362FE50E}">
      <dsp:nvSpPr>
        <dsp:cNvPr id="0" name=""/>
        <dsp:cNvSpPr/>
      </dsp:nvSpPr>
      <dsp:spPr>
        <a:xfrm>
          <a:off x="0" y="94568"/>
          <a:ext cx="10515600" cy="563471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2800" b="1" i="0" kern="1200" dirty="0" smtClean="0"/>
            <a:t>Вопросы выносимые на лекцию:</a:t>
          </a:r>
          <a:br>
            <a:rPr lang="ru-RU" sz="2800" b="1" i="0" kern="1200" dirty="0" smtClean="0"/>
          </a:br>
          <a:r>
            <a:rPr lang="ru-RU" sz="2800" b="1" i="0" kern="1200" dirty="0" smtClean="0"/>
            <a:t/>
          </a:r>
          <a:br>
            <a:rPr lang="ru-RU" sz="2800" b="1" i="0" kern="1200" dirty="0" smtClean="0"/>
          </a:br>
          <a:r>
            <a:rPr lang="ru-RU" sz="2800" b="1" i="0" kern="1200" dirty="0" smtClean="0"/>
            <a:t>1. </a:t>
          </a:r>
          <a:r>
            <a:rPr lang="ru-RU" sz="2800" b="1" kern="1200" dirty="0" smtClean="0"/>
            <a:t>Место истории государства и права в системе наук. Предмет истории государства и права России</a:t>
          </a:r>
        </a:p>
        <a:p>
          <a:pPr lvl="0" algn="l" defTabSz="12446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endParaRPr lang="ru-RU" sz="2800" b="1" kern="1200" dirty="0" smtClean="0"/>
        </a:p>
        <a:p>
          <a:pPr lvl="0" algn="l" defTabSz="12446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2800" b="1" kern="1200" dirty="0" smtClean="0"/>
            <a:t>2. Методы и функции истории государства и права России</a:t>
          </a:r>
        </a:p>
        <a:p>
          <a:pPr lvl="0" algn="l" defTabSz="12446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endParaRPr lang="ru-RU" sz="2800" b="1" kern="1200" dirty="0" smtClean="0"/>
        </a:p>
        <a:p>
          <a:pPr lvl="0" algn="l" defTabSz="12446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2800" b="1" kern="1200" dirty="0" smtClean="0"/>
            <a:t>3. Периодизация курса истории государства и права России</a:t>
          </a:r>
        </a:p>
        <a:p>
          <a:pPr lvl="0" algn="l" defTabSz="12446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endParaRPr lang="ru-RU" sz="2800" b="1" kern="1200" dirty="0" smtClean="0"/>
        </a:p>
        <a:p>
          <a:pPr lvl="0" algn="l" defTabSz="12446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2800" b="1" kern="1200" dirty="0" smtClean="0"/>
            <a:t>4. Источники и историография курса</a:t>
          </a:r>
          <a:r>
            <a:rPr lang="ru-RU" sz="2800" b="1" i="0" kern="1200" dirty="0" smtClean="0"/>
            <a:t/>
          </a:r>
          <a:br>
            <a:rPr lang="ru-RU" sz="2800" b="1" i="0" kern="1200" dirty="0" smtClean="0"/>
          </a:br>
          <a:endParaRPr lang="ru-RU" sz="2800" b="1" i="0" kern="1200" dirty="0"/>
        </a:p>
      </dsp:txBody>
      <dsp:txXfrm>
        <a:off x="275064" y="369632"/>
        <a:ext cx="9965472" cy="5084591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F0A0AB-9271-4097-AA09-06EB3DDC6645}">
      <dsp:nvSpPr>
        <dsp:cNvPr id="0" name=""/>
        <dsp:cNvSpPr/>
      </dsp:nvSpPr>
      <dsp:spPr>
        <a:xfrm>
          <a:off x="0" y="116468"/>
          <a:ext cx="10515600" cy="4118400"/>
        </a:xfrm>
        <a:prstGeom prst="roundRect">
          <a:avLst/>
        </a:prstGeom>
        <a:solidFill>
          <a:schemeClr val="accen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l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i="1" kern="1200" dirty="0" smtClean="0"/>
            <a:t>Метод истории государства и права</a:t>
          </a:r>
          <a:r>
            <a:rPr lang="ru-RU" sz="4000" b="1" kern="1200" dirty="0" smtClean="0"/>
            <a:t> – совокупность наиболее реальных приемов, способов, средств, инструментов познания государственно-правовых явлений, происходящих на территории русского государства в различные периоды. </a:t>
          </a:r>
          <a:endParaRPr lang="ru-RU" sz="4000" kern="1200" dirty="0"/>
        </a:p>
      </dsp:txBody>
      <dsp:txXfrm>
        <a:off x="201044" y="317512"/>
        <a:ext cx="10113512" cy="3716312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E6B3EE1-828F-45F2-96F9-A41A631B986E}">
      <dsp:nvSpPr>
        <dsp:cNvPr id="0" name=""/>
        <dsp:cNvSpPr/>
      </dsp:nvSpPr>
      <dsp:spPr>
        <a:xfrm>
          <a:off x="0" y="54381"/>
          <a:ext cx="10515600" cy="1216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i="0" kern="1200" dirty="0" smtClean="0"/>
            <a:t>ОБЩЕНАУЧНЫЕ МЕТОДЫ:</a:t>
          </a:r>
          <a:endParaRPr lang="ru-RU" sz="4000" i="0" kern="1200" dirty="0"/>
        </a:p>
      </dsp:txBody>
      <dsp:txXfrm>
        <a:off x="59399" y="113780"/>
        <a:ext cx="10396802" cy="1098002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966AB6-4F8A-4134-9D03-175470477C2D}">
      <dsp:nvSpPr>
        <dsp:cNvPr id="0" name=""/>
        <dsp:cNvSpPr/>
      </dsp:nvSpPr>
      <dsp:spPr>
        <a:xfrm>
          <a:off x="0" y="937"/>
          <a:ext cx="10515600" cy="611576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/>
            <a:t>Диалектический метод </a:t>
          </a:r>
          <a:endParaRPr lang="ru-RU" sz="3200" b="1" kern="1200" dirty="0"/>
        </a:p>
      </dsp:txBody>
      <dsp:txXfrm>
        <a:off x="29855" y="30792"/>
        <a:ext cx="10455890" cy="551866"/>
      </dsp:txXfrm>
    </dsp:sp>
    <dsp:sp modelId="{67563044-3CDA-46D5-8C9D-57B35D508EEC}">
      <dsp:nvSpPr>
        <dsp:cNvPr id="0" name=""/>
        <dsp:cNvSpPr/>
      </dsp:nvSpPr>
      <dsp:spPr>
        <a:xfrm>
          <a:off x="0" y="667504"/>
          <a:ext cx="10515600" cy="611576"/>
        </a:xfrm>
        <a:prstGeom prst="roundRect">
          <a:avLst/>
        </a:prstGeom>
        <a:solidFill>
          <a:schemeClr val="accent5">
            <a:hueOff val="-1225557"/>
            <a:satOff val="-1705"/>
            <a:lumOff val="-65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/>
            <a:t>Анализ</a:t>
          </a:r>
          <a:endParaRPr lang="ru-RU" sz="3200" b="1" kern="1200" dirty="0"/>
        </a:p>
      </dsp:txBody>
      <dsp:txXfrm>
        <a:off x="29855" y="697359"/>
        <a:ext cx="10455890" cy="551866"/>
      </dsp:txXfrm>
    </dsp:sp>
    <dsp:sp modelId="{FD4842AB-9AA8-4D68-A256-2C3C14553BB1}">
      <dsp:nvSpPr>
        <dsp:cNvPr id="0" name=""/>
        <dsp:cNvSpPr/>
      </dsp:nvSpPr>
      <dsp:spPr>
        <a:xfrm>
          <a:off x="0" y="1203313"/>
          <a:ext cx="10515600" cy="611576"/>
        </a:xfrm>
        <a:prstGeom prst="roundRect">
          <a:avLst/>
        </a:prstGeom>
        <a:solidFill>
          <a:schemeClr val="accent5">
            <a:hueOff val="-2451115"/>
            <a:satOff val="-3409"/>
            <a:lumOff val="-130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/>
            <a:t>Синтез</a:t>
          </a:r>
          <a:endParaRPr lang="ru-RU" sz="3200" b="1" kern="1200" dirty="0"/>
        </a:p>
      </dsp:txBody>
      <dsp:txXfrm>
        <a:off x="29855" y="1233168"/>
        <a:ext cx="10455890" cy="551866"/>
      </dsp:txXfrm>
    </dsp:sp>
    <dsp:sp modelId="{D38318D9-2044-4488-9D64-D449766ABDC6}">
      <dsp:nvSpPr>
        <dsp:cNvPr id="0" name=""/>
        <dsp:cNvSpPr/>
      </dsp:nvSpPr>
      <dsp:spPr>
        <a:xfrm>
          <a:off x="0" y="1869880"/>
          <a:ext cx="10515600" cy="611576"/>
        </a:xfrm>
        <a:prstGeom prst="roundRect">
          <a:avLst/>
        </a:prstGeom>
        <a:solidFill>
          <a:schemeClr val="accent5">
            <a:hueOff val="-3676672"/>
            <a:satOff val="-5114"/>
            <a:lumOff val="-196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/>
            <a:t>Дедукция</a:t>
          </a:r>
          <a:endParaRPr lang="ru-RU" sz="3200" b="1" kern="1200" dirty="0"/>
        </a:p>
      </dsp:txBody>
      <dsp:txXfrm>
        <a:off x="29855" y="1899735"/>
        <a:ext cx="10455890" cy="551866"/>
      </dsp:txXfrm>
    </dsp:sp>
    <dsp:sp modelId="{FD4B6EEC-A0CE-4698-A05B-4164185E56DD}">
      <dsp:nvSpPr>
        <dsp:cNvPr id="0" name=""/>
        <dsp:cNvSpPr/>
      </dsp:nvSpPr>
      <dsp:spPr>
        <a:xfrm>
          <a:off x="0" y="2481963"/>
          <a:ext cx="10515600" cy="611576"/>
        </a:xfrm>
        <a:prstGeom prst="roundRect">
          <a:avLst/>
        </a:prstGeom>
        <a:solidFill>
          <a:schemeClr val="accent5">
            <a:hueOff val="-4902230"/>
            <a:satOff val="-6819"/>
            <a:lumOff val="-261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/>
            <a:t>Индукция</a:t>
          </a:r>
          <a:endParaRPr lang="ru-RU" sz="3200" b="1" kern="1200" dirty="0"/>
        </a:p>
      </dsp:txBody>
      <dsp:txXfrm>
        <a:off x="29855" y="2511818"/>
        <a:ext cx="10455890" cy="551866"/>
      </dsp:txXfrm>
    </dsp:sp>
    <dsp:sp modelId="{C2E16D2C-9A05-4D1D-8A18-38C644269E9C}">
      <dsp:nvSpPr>
        <dsp:cNvPr id="0" name=""/>
        <dsp:cNvSpPr/>
      </dsp:nvSpPr>
      <dsp:spPr>
        <a:xfrm>
          <a:off x="0" y="3115842"/>
          <a:ext cx="10515600" cy="611576"/>
        </a:xfrm>
        <a:prstGeom prst="roundRect">
          <a:avLst/>
        </a:prstGeom>
        <a:solidFill>
          <a:schemeClr val="accent5">
            <a:hueOff val="-6127787"/>
            <a:satOff val="-8523"/>
            <a:lumOff val="-326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/>
            <a:t>Аналогия</a:t>
          </a:r>
          <a:r>
            <a:rPr lang="ru-RU" sz="2800" kern="1200" dirty="0" smtClean="0"/>
            <a:t> </a:t>
          </a:r>
          <a:endParaRPr lang="ru-RU" sz="2800" kern="1200" dirty="0"/>
        </a:p>
      </dsp:txBody>
      <dsp:txXfrm>
        <a:off x="29855" y="3145697"/>
        <a:ext cx="10455890" cy="551866"/>
      </dsp:txXfrm>
    </dsp:sp>
    <dsp:sp modelId="{A2592897-6A50-4C52-907C-497B3DA421E3}">
      <dsp:nvSpPr>
        <dsp:cNvPr id="0" name=""/>
        <dsp:cNvSpPr/>
      </dsp:nvSpPr>
      <dsp:spPr>
        <a:xfrm>
          <a:off x="0" y="3738823"/>
          <a:ext cx="10515600" cy="611576"/>
        </a:xfrm>
        <a:prstGeom prst="roundRect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/>
            <a:t>Экстраполяция </a:t>
          </a:r>
          <a:endParaRPr lang="ru-RU" sz="3200" b="1" kern="1200" dirty="0"/>
        </a:p>
      </dsp:txBody>
      <dsp:txXfrm>
        <a:off x="29855" y="3768678"/>
        <a:ext cx="10455890" cy="551866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7F9E9B-8CA4-4AC6-B825-490EF8028095}">
      <dsp:nvSpPr>
        <dsp:cNvPr id="0" name=""/>
        <dsp:cNvSpPr/>
      </dsp:nvSpPr>
      <dsp:spPr>
        <a:xfrm>
          <a:off x="0" y="3193"/>
          <a:ext cx="10515600" cy="131917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0" tIns="209550" rIns="209550" bIns="209550" numCol="1" spcCol="1270" anchor="ctr" anchorCtr="0">
          <a:noAutofit/>
        </a:bodyPr>
        <a:lstStyle/>
        <a:p>
          <a:pPr lvl="0" algn="l" defTabSz="2444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i="1" kern="1200" dirty="0" err="1" smtClean="0"/>
            <a:t>Частнонаучные</a:t>
          </a:r>
          <a:r>
            <a:rPr lang="ru-RU" sz="5500" b="1" i="1" kern="1200" dirty="0" smtClean="0"/>
            <a:t> методы</a:t>
          </a:r>
          <a:r>
            <a:rPr lang="ru-RU" sz="5500" b="1" kern="1200" dirty="0" smtClean="0"/>
            <a:t>:</a:t>
          </a:r>
          <a:endParaRPr lang="ru-RU" sz="5500" kern="1200" dirty="0"/>
        </a:p>
      </dsp:txBody>
      <dsp:txXfrm>
        <a:off x="64397" y="67590"/>
        <a:ext cx="10386806" cy="1190381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5EF409-4EE8-4264-9E5D-652EA745DE45}">
      <dsp:nvSpPr>
        <dsp:cNvPr id="0" name=""/>
        <dsp:cNvSpPr/>
      </dsp:nvSpPr>
      <dsp:spPr>
        <a:xfrm>
          <a:off x="706" y="1407088"/>
          <a:ext cx="3074323" cy="1537161"/>
        </a:xfrm>
        <a:prstGeom prst="rect">
          <a:avLst/>
        </a:prstGeom>
        <a:gradFill rotWithShape="0">
          <a:gsLst>
            <a:gs pos="0">
              <a:schemeClr val="accent6">
                <a:alpha val="8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alpha val="8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alpha val="8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smtClean="0"/>
            <a:t>Сравнительно – правовой метод </a:t>
          </a:r>
          <a:endParaRPr lang="ru-RU" sz="3500" kern="1200"/>
        </a:p>
      </dsp:txBody>
      <dsp:txXfrm>
        <a:off x="706" y="1407088"/>
        <a:ext cx="3074323" cy="1537161"/>
      </dsp:txXfrm>
    </dsp:sp>
    <dsp:sp modelId="{2C71D4F1-7576-46C7-9755-53C7D54F36FA}">
      <dsp:nvSpPr>
        <dsp:cNvPr id="0" name=""/>
        <dsp:cNvSpPr/>
      </dsp:nvSpPr>
      <dsp:spPr>
        <a:xfrm>
          <a:off x="3677105" y="1417971"/>
          <a:ext cx="3074323" cy="1537161"/>
        </a:xfrm>
        <a:prstGeom prst="rect">
          <a:avLst/>
        </a:prstGeom>
        <a:gradFill rotWithShape="0">
          <a:gsLst>
            <a:gs pos="0">
              <a:schemeClr val="accent6">
                <a:alpha val="8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alpha val="8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alpha val="8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smtClean="0"/>
            <a:t>Правовой эксперимент</a:t>
          </a:r>
          <a:endParaRPr lang="ru-RU" sz="3500" kern="1200"/>
        </a:p>
      </dsp:txBody>
      <dsp:txXfrm>
        <a:off x="3677105" y="1417971"/>
        <a:ext cx="3074323" cy="1537161"/>
      </dsp:txXfrm>
    </dsp:sp>
    <dsp:sp modelId="{C2388F59-8ACB-476B-8E18-0F0CDFB4910D}">
      <dsp:nvSpPr>
        <dsp:cNvPr id="0" name=""/>
        <dsp:cNvSpPr/>
      </dsp:nvSpPr>
      <dsp:spPr>
        <a:xfrm>
          <a:off x="7440570" y="1407088"/>
          <a:ext cx="3074323" cy="1537161"/>
        </a:xfrm>
        <a:prstGeom prst="rect">
          <a:avLst/>
        </a:prstGeom>
        <a:gradFill rotWithShape="0">
          <a:gsLst>
            <a:gs pos="0">
              <a:schemeClr val="accent6">
                <a:alpha val="8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alpha val="8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alpha val="8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smtClean="0"/>
            <a:t>Формально-юридический метод </a:t>
          </a:r>
          <a:endParaRPr lang="ru-RU" sz="3500" kern="1200"/>
        </a:p>
      </dsp:txBody>
      <dsp:txXfrm>
        <a:off x="7440570" y="1407088"/>
        <a:ext cx="3074323" cy="1537161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E23AB7-1D86-4890-B07F-7CED149BCD9A}">
      <dsp:nvSpPr>
        <dsp:cNvPr id="0" name=""/>
        <dsp:cNvSpPr/>
      </dsp:nvSpPr>
      <dsp:spPr>
        <a:xfrm>
          <a:off x="0" y="3193"/>
          <a:ext cx="10515600" cy="131917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0" tIns="209550" rIns="209550" bIns="209550" numCol="1" spcCol="1270" anchor="ctr" anchorCtr="0">
          <a:noAutofit/>
        </a:bodyPr>
        <a:lstStyle/>
        <a:p>
          <a:pPr lvl="0" algn="l" defTabSz="2444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i="1" kern="1200" smtClean="0"/>
            <a:t>Специальные методы</a:t>
          </a:r>
          <a:r>
            <a:rPr lang="ru-RU" sz="5500" i="1" kern="1200" smtClean="0"/>
            <a:t>:</a:t>
          </a:r>
          <a:endParaRPr lang="ru-RU" sz="5500" kern="1200"/>
        </a:p>
      </dsp:txBody>
      <dsp:txXfrm>
        <a:off x="64397" y="67590"/>
        <a:ext cx="10386806" cy="1190381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861930-55F7-4401-AC38-D5739AA63372}">
      <dsp:nvSpPr>
        <dsp:cNvPr id="0" name=""/>
        <dsp:cNvSpPr/>
      </dsp:nvSpPr>
      <dsp:spPr>
        <a:xfrm>
          <a:off x="5439" y="1608459"/>
          <a:ext cx="2268838" cy="1134419"/>
        </a:xfrm>
        <a:prstGeom prst="rect">
          <a:avLst/>
        </a:prstGeom>
        <a:gradFill rotWithShape="0">
          <a:gsLst>
            <a:gs pos="0">
              <a:schemeClr val="accent4">
                <a:shade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shade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shade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/>
            <a:t>Хронологический метод </a:t>
          </a:r>
          <a:endParaRPr lang="ru-RU" sz="2200" b="1" kern="1200" dirty="0"/>
        </a:p>
      </dsp:txBody>
      <dsp:txXfrm>
        <a:off x="5439" y="1608459"/>
        <a:ext cx="2268838" cy="1134419"/>
      </dsp:txXfrm>
    </dsp:sp>
    <dsp:sp modelId="{8FC779DA-D816-416F-91EB-4741A754A613}">
      <dsp:nvSpPr>
        <dsp:cNvPr id="0" name=""/>
        <dsp:cNvSpPr/>
      </dsp:nvSpPr>
      <dsp:spPr>
        <a:xfrm>
          <a:off x="2750733" y="1608459"/>
          <a:ext cx="2268838" cy="1134419"/>
        </a:xfrm>
        <a:prstGeom prst="rect">
          <a:avLst/>
        </a:prstGeom>
        <a:gradFill rotWithShape="0">
          <a:gsLst>
            <a:gs pos="0">
              <a:schemeClr val="accent4">
                <a:shade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shade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shade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/>
            <a:t>Исторический метод </a:t>
          </a:r>
          <a:endParaRPr lang="ru-RU" sz="2200" b="1" kern="1200" dirty="0"/>
        </a:p>
      </dsp:txBody>
      <dsp:txXfrm>
        <a:off x="2750733" y="1608459"/>
        <a:ext cx="2268838" cy="1134419"/>
      </dsp:txXfrm>
    </dsp:sp>
    <dsp:sp modelId="{A4EBD658-2841-4253-A85E-F2AE63E03700}">
      <dsp:nvSpPr>
        <dsp:cNvPr id="0" name=""/>
        <dsp:cNvSpPr/>
      </dsp:nvSpPr>
      <dsp:spPr>
        <a:xfrm>
          <a:off x="5496028" y="1608459"/>
          <a:ext cx="2268838" cy="1134419"/>
        </a:xfrm>
        <a:prstGeom prst="rect">
          <a:avLst/>
        </a:prstGeom>
        <a:gradFill rotWithShape="0">
          <a:gsLst>
            <a:gs pos="0">
              <a:schemeClr val="accent4">
                <a:shade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shade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shade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/>
            <a:t>Сравнительно-исторический метод </a:t>
          </a:r>
          <a:endParaRPr lang="ru-RU" sz="2200" b="1" kern="1200" dirty="0"/>
        </a:p>
      </dsp:txBody>
      <dsp:txXfrm>
        <a:off x="5496028" y="1608459"/>
        <a:ext cx="2268838" cy="1134419"/>
      </dsp:txXfrm>
    </dsp:sp>
    <dsp:sp modelId="{2EC021AC-9D3B-4BFC-AD8B-8B28055C724D}">
      <dsp:nvSpPr>
        <dsp:cNvPr id="0" name=""/>
        <dsp:cNvSpPr/>
      </dsp:nvSpPr>
      <dsp:spPr>
        <a:xfrm>
          <a:off x="8241322" y="1608459"/>
          <a:ext cx="2268838" cy="1134419"/>
        </a:xfrm>
        <a:prstGeom prst="rect">
          <a:avLst/>
        </a:prstGeom>
        <a:gradFill rotWithShape="0">
          <a:gsLst>
            <a:gs pos="0">
              <a:schemeClr val="accent4">
                <a:shade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shade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shade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/>
            <a:t>Статистический метод </a:t>
          </a:r>
          <a:endParaRPr lang="ru-RU" sz="2200" b="1" kern="1200" dirty="0"/>
        </a:p>
      </dsp:txBody>
      <dsp:txXfrm>
        <a:off x="8241322" y="1608459"/>
        <a:ext cx="2268838" cy="1134419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5A07C1C-464A-475E-A6BB-F71DDB72751E}">
      <dsp:nvSpPr>
        <dsp:cNvPr id="0" name=""/>
        <dsp:cNvSpPr/>
      </dsp:nvSpPr>
      <dsp:spPr>
        <a:xfrm>
          <a:off x="0" y="104586"/>
          <a:ext cx="10515600" cy="1216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i="0" kern="1200" dirty="0" smtClean="0"/>
            <a:t>ФУНКЦИИ ИГПР:</a:t>
          </a:r>
          <a:endParaRPr lang="ru-RU" sz="3600" i="0" kern="1200" dirty="0"/>
        </a:p>
      </dsp:txBody>
      <dsp:txXfrm>
        <a:off x="59399" y="163985"/>
        <a:ext cx="10396802" cy="1098002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14AE847-9047-4EF7-ADB6-A657773085A1}">
      <dsp:nvSpPr>
        <dsp:cNvPr id="0" name=""/>
        <dsp:cNvSpPr/>
      </dsp:nvSpPr>
      <dsp:spPr>
        <a:xfrm>
          <a:off x="3364992" y="371"/>
          <a:ext cx="3785616" cy="595971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i="1" kern="1200" dirty="0" err="1" smtClean="0"/>
            <a:t>Теоретико­познавательная</a:t>
          </a:r>
          <a:endParaRPr lang="ru-RU" sz="2300" kern="1200" dirty="0"/>
        </a:p>
      </dsp:txBody>
      <dsp:txXfrm>
        <a:off x="3394085" y="29464"/>
        <a:ext cx="3727430" cy="537785"/>
      </dsp:txXfrm>
    </dsp:sp>
    <dsp:sp modelId="{BB208B5E-0D8A-4595-A49B-EFA2F50269BA}">
      <dsp:nvSpPr>
        <dsp:cNvPr id="0" name=""/>
        <dsp:cNvSpPr/>
      </dsp:nvSpPr>
      <dsp:spPr>
        <a:xfrm>
          <a:off x="3364992" y="626142"/>
          <a:ext cx="3785616" cy="595971"/>
        </a:xfrm>
        <a:prstGeom prst="roundRect">
          <a:avLst/>
        </a:prstGeom>
        <a:solidFill>
          <a:schemeClr val="accent5">
            <a:hueOff val="-1225557"/>
            <a:satOff val="-1705"/>
            <a:lumOff val="-65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i="1" kern="1200" dirty="0" smtClean="0"/>
            <a:t>Эвристическая</a:t>
          </a:r>
          <a:endParaRPr lang="ru-RU" sz="2300" kern="1200" dirty="0"/>
        </a:p>
      </dsp:txBody>
      <dsp:txXfrm>
        <a:off x="3394085" y="655235"/>
        <a:ext cx="3727430" cy="537785"/>
      </dsp:txXfrm>
    </dsp:sp>
    <dsp:sp modelId="{0F64F555-321D-40F9-9F4D-287F1332C1F3}">
      <dsp:nvSpPr>
        <dsp:cNvPr id="0" name=""/>
        <dsp:cNvSpPr/>
      </dsp:nvSpPr>
      <dsp:spPr>
        <a:xfrm>
          <a:off x="3364992" y="1251912"/>
          <a:ext cx="3785616" cy="595971"/>
        </a:xfrm>
        <a:prstGeom prst="roundRect">
          <a:avLst/>
        </a:prstGeom>
        <a:solidFill>
          <a:schemeClr val="accent5">
            <a:hueOff val="-2451115"/>
            <a:satOff val="-3409"/>
            <a:lumOff val="-130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i="1" kern="1200" smtClean="0"/>
            <a:t>Прогностическая</a:t>
          </a:r>
          <a:endParaRPr lang="ru-RU" sz="2300" kern="1200"/>
        </a:p>
      </dsp:txBody>
      <dsp:txXfrm>
        <a:off x="3394085" y="1281005"/>
        <a:ext cx="3727430" cy="537785"/>
      </dsp:txXfrm>
    </dsp:sp>
    <dsp:sp modelId="{486DC0D3-A20D-4DC9-98FF-2290BDCCD453}">
      <dsp:nvSpPr>
        <dsp:cNvPr id="0" name=""/>
        <dsp:cNvSpPr/>
      </dsp:nvSpPr>
      <dsp:spPr>
        <a:xfrm>
          <a:off x="3364992" y="1877683"/>
          <a:ext cx="3785616" cy="595971"/>
        </a:xfrm>
        <a:prstGeom prst="roundRect">
          <a:avLst/>
        </a:prstGeom>
        <a:solidFill>
          <a:schemeClr val="accent5">
            <a:hueOff val="-3676672"/>
            <a:satOff val="-5114"/>
            <a:lumOff val="-196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i="1" kern="1200" smtClean="0"/>
            <a:t>Методологическая</a:t>
          </a:r>
          <a:endParaRPr lang="ru-RU" sz="2300" kern="1200"/>
        </a:p>
      </dsp:txBody>
      <dsp:txXfrm>
        <a:off x="3394085" y="1906776"/>
        <a:ext cx="3727430" cy="537785"/>
      </dsp:txXfrm>
    </dsp:sp>
    <dsp:sp modelId="{5658378A-6FCB-43C8-B6D6-329A3D0BD5D0}">
      <dsp:nvSpPr>
        <dsp:cNvPr id="0" name=""/>
        <dsp:cNvSpPr/>
      </dsp:nvSpPr>
      <dsp:spPr>
        <a:xfrm>
          <a:off x="3364992" y="2503453"/>
          <a:ext cx="3785616" cy="595971"/>
        </a:xfrm>
        <a:prstGeom prst="roundRect">
          <a:avLst/>
        </a:prstGeom>
        <a:solidFill>
          <a:schemeClr val="accent5">
            <a:hueOff val="-4902230"/>
            <a:satOff val="-6819"/>
            <a:lumOff val="-261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i="1" kern="1200" smtClean="0"/>
            <a:t>Прикладная</a:t>
          </a:r>
          <a:endParaRPr lang="ru-RU" sz="2300" kern="1200"/>
        </a:p>
      </dsp:txBody>
      <dsp:txXfrm>
        <a:off x="3394085" y="2532546"/>
        <a:ext cx="3727430" cy="537785"/>
      </dsp:txXfrm>
    </dsp:sp>
    <dsp:sp modelId="{7F799CD0-2B82-4AD9-B94A-5A82B8C8B4AC}">
      <dsp:nvSpPr>
        <dsp:cNvPr id="0" name=""/>
        <dsp:cNvSpPr/>
      </dsp:nvSpPr>
      <dsp:spPr>
        <a:xfrm>
          <a:off x="3364992" y="3129223"/>
          <a:ext cx="3785616" cy="595971"/>
        </a:xfrm>
        <a:prstGeom prst="roundRect">
          <a:avLst/>
        </a:prstGeom>
        <a:solidFill>
          <a:schemeClr val="accent5">
            <a:hueOff val="-6127787"/>
            <a:satOff val="-8523"/>
            <a:lumOff val="-326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i="1" kern="1200" smtClean="0"/>
            <a:t>Мировоззренческая</a:t>
          </a:r>
          <a:endParaRPr lang="ru-RU" sz="2300" kern="1200"/>
        </a:p>
      </dsp:txBody>
      <dsp:txXfrm>
        <a:off x="3394085" y="3158316"/>
        <a:ext cx="3727430" cy="537785"/>
      </dsp:txXfrm>
    </dsp:sp>
    <dsp:sp modelId="{2711171A-5DDD-4686-BB50-04A20DE1190E}">
      <dsp:nvSpPr>
        <dsp:cNvPr id="0" name=""/>
        <dsp:cNvSpPr/>
      </dsp:nvSpPr>
      <dsp:spPr>
        <a:xfrm>
          <a:off x="3364992" y="3754994"/>
          <a:ext cx="3785616" cy="595971"/>
        </a:xfrm>
        <a:prstGeom prst="roundRect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i="1" kern="1200" smtClean="0"/>
            <a:t>Воспитательная</a:t>
          </a:r>
          <a:endParaRPr lang="ru-RU" sz="2300" kern="1200"/>
        </a:p>
      </dsp:txBody>
      <dsp:txXfrm>
        <a:off x="3394085" y="3784087"/>
        <a:ext cx="3727430" cy="537785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69CEA4-A6D5-49CF-AE88-CB13DE33733B}">
      <dsp:nvSpPr>
        <dsp:cNvPr id="0" name=""/>
        <dsp:cNvSpPr/>
      </dsp:nvSpPr>
      <dsp:spPr>
        <a:xfrm rot="10800000">
          <a:off x="1969492" y="1696"/>
          <a:ext cx="6992874" cy="832519"/>
        </a:xfrm>
        <a:prstGeom prst="homePlat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7118" tIns="87630" rIns="163576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smtClean="0"/>
            <a:t>Феодальное государство и право</a:t>
          </a:r>
          <a:endParaRPr lang="ru-RU" sz="2300" kern="1200"/>
        </a:p>
      </dsp:txBody>
      <dsp:txXfrm rot="10800000">
        <a:off x="2177622" y="1696"/>
        <a:ext cx="6784744" cy="832519"/>
      </dsp:txXfrm>
    </dsp:sp>
    <dsp:sp modelId="{F4CF860E-261B-457F-B01B-1AF4BD5CDB18}">
      <dsp:nvSpPr>
        <dsp:cNvPr id="0" name=""/>
        <dsp:cNvSpPr/>
      </dsp:nvSpPr>
      <dsp:spPr>
        <a:xfrm>
          <a:off x="1553233" y="1696"/>
          <a:ext cx="832519" cy="832519"/>
        </a:xfrm>
        <a:prstGeom prst="ellipse">
          <a:avLst/>
        </a:prstGeom>
        <a:solidFill>
          <a:schemeClr val="accent5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2A66B19-AAC8-425B-9B22-13699F5C8D64}">
      <dsp:nvSpPr>
        <dsp:cNvPr id="0" name=""/>
        <dsp:cNvSpPr/>
      </dsp:nvSpPr>
      <dsp:spPr>
        <a:xfrm rot="10800000">
          <a:off x="1969492" y="1073592"/>
          <a:ext cx="6992874" cy="832519"/>
        </a:xfrm>
        <a:prstGeom prst="homePlate">
          <a:avLst/>
        </a:prstGeom>
        <a:solidFill>
          <a:schemeClr val="accent5">
            <a:hueOff val="-2451115"/>
            <a:satOff val="-3409"/>
            <a:lumOff val="-130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7118" tIns="87630" rIns="163576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smtClean="0"/>
            <a:t>Буржуазное государство и право</a:t>
          </a:r>
          <a:endParaRPr lang="ru-RU" sz="2300" kern="1200"/>
        </a:p>
      </dsp:txBody>
      <dsp:txXfrm rot="10800000">
        <a:off x="2177622" y="1073592"/>
        <a:ext cx="6784744" cy="832519"/>
      </dsp:txXfrm>
    </dsp:sp>
    <dsp:sp modelId="{CA6D9683-D3C5-4BFE-B45F-D9E008B339B5}">
      <dsp:nvSpPr>
        <dsp:cNvPr id="0" name=""/>
        <dsp:cNvSpPr/>
      </dsp:nvSpPr>
      <dsp:spPr>
        <a:xfrm>
          <a:off x="1553233" y="1073592"/>
          <a:ext cx="832519" cy="832519"/>
        </a:xfrm>
        <a:prstGeom prst="ellipse">
          <a:avLst/>
        </a:prstGeom>
        <a:solidFill>
          <a:schemeClr val="accent5">
            <a:tint val="50000"/>
            <a:hueOff val="-2462990"/>
            <a:satOff val="-4332"/>
            <a:lumOff val="-55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1911C04-86AE-48C6-9A21-06777019772C}">
      <dsp:nvSpPr>
        <dsp:cNvPr id="0" name=""/>
        <dsp:cNvSpPr/>
      </dsp:nvSpPr>
      <dsp:spPr>
        <a:xfrm rot="10800000">
          <a:off x="1969492" y="2145488"/>
          <a:ext cx="6992874" cy="832519"/>
        </a:xfrm>
        <a:prstGeom prst="homePlate">
          <a:avLst/>
        </a:prstGeom>
        <a:solidFill>
          <a:schemeClr val="accent5">
            <a:hueOff val="-4902230"/>
            <a:satOff val="-6819"/>
            <a:lumOff val="-261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7118" tIns="87630" rIns="163576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smtClean="0"/>
            <a:t>Советское государственное право</a:t>
          </a:r>
          <a:endParaRPr lang="ru-RU" sz="2300" kern="1200"/>
        </a:p>
      </dsp:txBody>
      <dsp:txXfrm rot="10800000">
        <a:off x="2177622" y="2145488"/>
        <a:ext cx="6784744" cy="832519"/>
      </dsp:txXfrm>
    </dsp:sp>
    <dsp:sp modelId="{8A7D0505-AE49-4E24-B8A4-6D9984AE79FC}">
      <dsp:nvSpPr>
        <dsp:cNvPr id="0" name=""/>
        <dsp:cNvSpPr/>
      </dsp:nvSpPr>
      <dsp:spPr>
        <a:xfrm>
          <a:off x="1553233" y="2145488"/>
          <a:ext cx="832519" cy="832519"/>
        </a:xfrm>
        <a:prstGeom prst="ellipse">
          <a:avLst/>
        </a:prstGeom>
        <a:solidFill>
          <a:schemeClr val="accent5">
            <a:tint val="50000"/>
            <a:hueOff val="-4925980"/>
            <a:satOff val="-8665"/>
            <a:lumOff val="-111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DC08DC8-BE4D-4F92-9ECA-E01D4812A8DB}">
      <dsp:nvSpPr>
        <dsp:cNvPr id="0" name=""/>
        <dsp:cNvSpPr/>
      </dsp:nvSpPr>
      <dsp:spPr>
        <a:xfrm rot="10800000">
          <a:off x="1969492" y="3217384"/>
          <a:ext cx="6992874" cy="832519"/>
        </a:xfrm>
        <a:prstGeom prst="homePlate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7118" tIns="87630" rIns="163576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smtClean="0"/>
            <a:t>Современное государство и право Российской Федерации</a:t>
          </a:r>
          <a:endParaRPr lang="ru-RU" sz="2300" kern="1200"/>
        </a:p>
      </dsp:txBody>
      <dsp:txXfrm rot="10800000">
        <a:off x="2177622" y="3217384"/>
        <a:ext cx="6784744" cy="832519"/>
      </dsp:txXfrm>
    </dsp:sp>
    <dsp:sp modelId="{BF738F2A-3093-4107-8024-05D43FF1308F}">
      <dsp:nvSpPr>
        <dsp:cNvPr id="0" name=""/>
        <dsp:cNvSpPr/>
      </dsp:nvSpPr>
      <dsp:spPr>
        <a:xfrm>
          <a:off x="1553233" y="3217384"/>
          <a:ext cx="832519" cy="832519"/>
        </a:xfrm>
        <a:prstGeom prst="ellipse">
          <a:avLst/>
        </a:prstGeom>
        <a:solidFill>
          <a:schemeClr val="accent5">
            <a:tint val="50000"/>
            <a:hueOff val="-7388970"/>
            <a:satOff val="-12997"/>
            <a:lumOff val="-167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526F9F-9AA9-4D46-BBF8-F29AAE8E5763}">
      <dsp:nvSpPr>
        <dsp:cNvPr id="0" name=""/>
        <dsp:cNvSpPr/>
      </dsp:nvSpPr>
      <dsp:spPr>
        <a:xfrm>
          <a:off x="0" y="0"/>
          <a:ext cx="11365092" cy="80475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b="1" kern="1200" dirty="0" smtClean="0"/>
        </a:p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b="1" kern="1200" dirty="0" smtClean="0">
            <a:solidFill>
              <a:schemeClr val="bg1">
                <a:lumMod val="95000"/>
              </a:schemeClr>
            </a:solidFill>
          </a:endParaRPr>
        </a:p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bg1">
                  <a:lumMod val="95000"/>
                </a:schemeClr>
              </a:solidFill>
            </a:rPr>
            <a:t>Вопрос 1. Место истории государства и права в системе наук. Предмет истории государства и права России</a:t>
          </a:r>
          <a:r>
            <a:rPr lang="ru-RU" sz="2400" b="1" i="0" kern="1200" dirty="0" smtClean="0"/>
            <a:t/>
          </a:r>
          <a:br>
            <a:rPr lang="ru-RU" sz="2400" b="1" i="0" kern="1200" dirty="0" smtClean="0"/>
          </a:br>
          <a:r>
            <a:rPr lang="ru-RU" sz="2400" i="1" kern="1200" dirty="0" smtClean="0"/>
            <a:t/>
          </a:r>
          <a:br>
            <a:rPr lang="ru-RU" sz="2400" i="1" kern="1200" dirty="0" smtClean="0"/>
          </a:br>
          <a:r>
            <a:rPr lang="ru-RU" sz="1400" i="1" kern="1200" dirty="0" smtClean="0"/>
            <a:t/>
          </a:r>
          <a:br>
            <a:rPr lang="ru-RU" sz="1400" i="1" kern="1200" dirty="0" smtClean="0"/>
          </a:br>
          <a:r>
            <a:rPr lang="ru-RU" sz="1400" b="1" kern="1200" dirty="0" smtClean="0"/>
            <a:t/>
          </a:r>
          <a:br>
            <a:rPr lang="ru-RU" sz="1400" b="1" kern="1200" dirty="0" smtClean="0"/>
          </a:br>
          <a:endParaRPr lang="ru-RU" sz="1400" b="1" kern="1200" dirty="0"/>
        </a:p>
      </dsp:txBody>
      <dsp:txXfrm>
        <a:off x="39285" y="39285"/>
        <a:ext cx="11286522" cy="726185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F27820-7861-44C8-81E7-698B92F5AD87}">
      <dsp:nvSpPr>
        <dsp:cNvPr id="0" name=""/>
        <dsp:cNvSpPr/>
      </dsp:nvSpPr>
      <dsp:spPr>
        <a:xfrm>
          <a:off x="0" y="6411"/>
          <a:ext cx="10515600" cy="13127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b="1" kern="1200" dirty="0" smtClean="0"/>
            <a:t>Феодальное государство и право</a:t>
          </a:r>
          <a:r>
            <a:rPr lang="ru-RU" sz="3300" kern="1200" dirty="0" smtClean="0"/>
            <a:t/>
          </a:r>
          <a:br>
            <a:rPr lang="ru-RU" sz="3300" kern="1200" dirty="0" smtClean="0"/>
          </a:br>
          <a:endParaRPr lang="ru-RU" sz="3300" kern="1200" dirty="0"/>
        </a:p>
      </dsp:txBody>
      <dsp:txXfrm>
        <a:off x="64083" y="70494"/>
        <a:ext cx="10387434" cy="1184574"/>
      </dsp:txXfrm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5685BB-07A1-4B7D-853B-4CF37FA6C18E}">
      <dsp:nvSpPr>
        <dsp:cNvPr id="0" name=""/>
        <dsp:cNvSpPr/>
      </dsp:nvSpPr>
      <dsp:spPr>
        <a:xfrm>
          <a:off x="728282" y="1912"/>
          <a:ext cx="7347820" cy="83606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Древнерусское государство и право (Киевская Русь) — IX—XI вв.</a:t>
          </a:r>
          <a:endParaRPr lang="ru-RU" sz="2000" b="1" kern="1200" dirty="0"/>
        </a:p>
      </dsp:txBody>
      <dsp:txXfrm>
        <a:off x="769095" y="42725"/>
        <a:ext cx="7266194" cy="754434"/>
      </dsp:txXfrm>
    </dsp:sp>
    <dsp:sp modelId="{56CA3BB1-1ACD-4C12-9265-EA59E587EA62}">
      <dsp:nvSpPr>
        <dsp:cNvPr id="0" name=""/>
        <dsp:cNvSpPr/>
      </dsp:nvSpPr>
      <dsp:spPr>
        <a:xfrm>
          <a:off x="794661" y="879775"/>
          <a:ext cx="7647710" cy="836060"/>
        </a:xfrm>
        <a:prstGeom prst="roundRect">
          <a:avLst/>
        </a:prstGeom>
        <a:gradFill rotWithShape="0">
          <a:gsLst>
            <a:gs pos="0">
              <a:schemeClr val="accent5">
                <a:hueOff val="-1838336"/>
                <a:satOff val="-2557"/>
                <a:lumOff val="-98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1838336"/>
                <a:satOff val="-2557"/>
                <a:lumOff val="-98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1838336"/>
                <a:satOff val="-2557"/>
                <a:lumOff val="-98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Феодальное государство и право в период политической раздробленности — XII—XIV вв.</a:t>
          </a:r>
          <a:endParaRPr lang="ru-RU" sz="2000" b="1" kern="1200" dirty="0"/>
        </a:p>
      </dsp:txBody>
      <dsp:txXfrm>
        <a:off x="835474" y="920588"/>
        <a:ext cx="7566084" cy="754434"/>
      </dsp:txXfrm>
    </dsp:sp>
    <dsp:sp modelId="{D59071D9-83CE-40A4-86E1-E5755EE45967}">
      <dsp:nvSpPr>
        <dsp:cNvPr id="0" name=""/>
        <dsp:cNvSpPr/>
      </dsp:nvSpPr>
      <dsp:spPr>
        <a:xfrm>
          <a:off x="794661" y="1757638"/>
          <a:ext cx="7990477" cy="836060"/>
        </a:xfrm>
        <a:prstGeom prst="roundRect">
          <a:avLst/>
        </a:prstGeom>
        <a:gradFill rotWithShape="0">
          <a:gsLst>
            <a:gs pos="0">
              <a:schemeClr val="accent5">
                <a:hueOff val="-3676672"/>
                <a:satOff val="-5114"/>
                <a:lumOff val="-196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3676672"/>
                <a:satOff val="-5114"/>
                <a:lumOff val="-196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3676672"/>
                <a:satOff val="-5114"/>
                <a:lumOff val="-196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Образование единого Русского (Московского) централизованного государства (XIV — XV вв.)</a:t>
          </a:r>
          <a:endParaRPr lang="ru-RU" sz="2000" b="1" kern="1200" dirty="0"/>
        </a:p>
      </dsp:txBody>
      <dsp:txXfrm>
        <a:off x="835474" y="1798451"/>
        <a:ext cx="7908851" cy="754434"/>
      </dsp:txXfrm>
    </dsp:sp>
    <dsp:sp modelId="{C868C2B4-A7FE-413C-8509-F306E4E3636B}">
      <dsp:nvSpPr>
        <dsp:cNvPr id="0" name=""/>
        <dsp:cNvSpPr/>
      </dsp:nvSpPr>
      <dsp:spPr>
        <a:xfrm>
          <a:off x="851108" y="2668158"/>
          <a:ext cx="8643597" cy="836060"/>
        </a:xfrm>
        <a:prstGeom prst="roundRect">
          <a:avLst/>
        </a:prstGeom>
        <a:gradFill rotWithShape="0">
          <a:gsLst>
            <a:gs pos="0">
              <a:schemeClr val="accent5">
                <a:hueOff val="-5515009"/>
                <a:satOff val="-7671"/>
                <a:lumOff val="-294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5515009"/>
                <a:satOff val="-7671"/>
                <a:lumOff val="-294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5515009"/>
                <a:satOff val="-7671"/>
                <a:lumOff val="-294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Русское государство и право в период сословно-представительной монархии — XVI в. — 1-я пол. XVII в.</a:t>
          </a:r>
          <a:endParaRPr lang="ru-RU" sz="2000" b="1" kern="1200" dirty="0"/>
        </a:p>
      </dsp:txBody>
      <dsp:txXfrm>
        <a:off x="891921" y="2708971"/>
        <a:ext cx="8561971" cy="754434"/>
      </dsp:txXfrm>
    </dsp:sp>
    <dsp:sp modelId="{2E89C4E7-277D-46F3-B3B7-8577EEC5ABEA}">
      <dsp:nvSpPr>
        <dsp:cNvPr id="0" name=""/>
        <dsp:cNvSpPr/>
      </dsp:nvSpPr>
      <dsp:spPr>
        <a:xfrm>
          <a:off x="794661" y="3513365"/>
          <a:ext cx="9764476" cy="836060"/>
        </a:xfrm>
        <a:prstGeom prst="roundRect">
          <a:avLst/>
        </a:prstGeom>
        <a:gradFill rotWithShape="0">
          <a:gsLst>
            <a:gs pos="0">
              <a:schemeClr val="accent5">
                <a:hueOff val="-7353344"/>
                <a:satOff val="-10228"/>
                <a:lumOff val="-392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7353344"/>
                <a:satOff val="-10228"/>
                <a:lumOff val="-392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7353344"/>
                <a:satOff val="-10228"/>
                <a:lumOff val="-392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Российское государство и право в период абсолютной монархии — 2-я пол. XVII — 1-я пол. XIX в.)</a:t>
          </a:r>
          <a:endParaRPr lang="ru-RU" sz="2000" b="1" kern="1200" dirty="0"/>
        </a:p>
      </dsp:txBody>
      <dsp:txXfrm>
        <a:off x="835474" y="3554178"/>
        <a:ext cx="9682850" cy="754434"/>
      </dsp:txXfrm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65C1107-ACEE-4572-BE16-B09FE41C1479}">
      <dsp:nvSpPr>
        <dsp:cNvPr id="0" name=""/>
        <dsp:cNvSpPr/>
      </dsp:nvSpPr>
      <dsp:spPr>
        <a:xfrm>
          <a:off x="0" y="6411"/>
          <a:ext cx="10515600" cy="13127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b="1" kern="1200" smtClean="0"/>
            <a:t>Буржуазное государство и право</a:t>
          </a:r>
          <a:r>
            <a:rPr lang="ru-RU" sz="3300" kern="1200" smtClean="0"/>
            <a:t/>
          </a:r>
          <a:br>
            <a:rPr lang="ru-RU" sz="3300" kern="1200" smtClean="0"/>
          </a:br>
          <a:endParaRPr lang="ru-RU" sz="3300" kern="1200"/>
        </a:p>
      </dsp:txBody>
      <dsp:txXfrm>
        <a:off x="64083" y="70494"/>
        <a:ext cx="10387434" cy="1184574"/>
      </dsp:txXfrm>
    </dsp:sp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B1E03A-E911-4B4A-86E5-CE29558B8E29}">
      <dsp:nvSpPr>
        <dsp:cNvPr id="0" name=""/>
        <dsp:cNvSpPr/>
      </dsp:nvSpPr>
      <dsp:spPr>
        <a:xfrm rot="10800000">
          <a:off x="2063667" y="883"/>
          <a:ext cx="6992874" cy="1209216"/>
        </a:xfrm>
        <a:prstGeom prst="homePlat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33231" tIns="91440" rIns="170688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Российское государство и право в период буржуазно-демократических реформ — 2-я пол. XIX в.</a:t>
          </a:r>
          <a:endParaRPr lang="ru-RU" sz="2400" b="1" kern="1200" dirty="0"/>
        </a:p>
      </dsp:txBody>
      <dsp:txXfrm rot="10800000">
        <a:off x="2365971" y="883"/>
        <a:ext cx="6690570" cy="1209216"/>
      </dsp:txXfrm>
    </dsp:sp>
    <dsp:sp modelId="{EB93BB5E-3060-4079-86C7-54D726BC8327}">
      <dsp:nvSpPr>
        <dsp:cNvPr id="0" name=""/>
        <dsp:cNvSpPr/>
      </dsp:nvSpPr>
      <dsp:spPr>
        <a:xfrm>
          <a:off x="1459058" y="883"/>
          <a:ext cx="1209216" cy="1209216"/>
        </a:xfrm>
        <a:prstGeom prst="ellipse">
          <a:avLst/>
        </a:prstGeom>
        <a:solidFill>
          <a:schemeClr val="accent2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D0282FB1-DFE3-419D-BCA7-BD7EE4A8158E}">
      <dsp:nvSpPr>
        <dsp:cNvPr id="0" name=""/>
        <dsp:cNvSpPr/>
      </dsp:nvSpPr>
      <dsp:spPr>
        <a:xfrm rot="10800000">
          <a:off x="2063667" y="1571060"/>
          <a:ext cx="6992874" cy="1209216"/>
        </a:xfrm>
        <a:prstGeom prst="homePlate">
          <a:avLst/>
        </a:prstGeom>
        <a:gradFill rotWithShape="0">
          <a:gsLst>
            <a:gs pos="0">
              <a:schemeClr val="accent2">
                <a:hueOff val="-727682"/>
                <a:satOff val="-41964"/>
                <a:lumOff val="4314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727682"/>
                <a:satOff val="-41964"/>
                <a:lumOff val="4314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727682"/>
                <a:satOff val="-41964"/>
                <a:lumOff val="4314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33231" tIns="91440" rIns="170688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Российское государство и право в период формирования основ конституционной монархии — нач. XX в. — февраль 1917 г.</a:t>
          </a:r>
          <a:endParaRPr lang="ru-RU" sz="2400" b="1" kern="1200" dirty="0"/>
        </a:p>
      </dsp:txBody>
      <dsp:txXfrm rot="10800000">
        <a:off x="2365971" y="1571060"/>
        <a:ext cx="6690570" cy="1209216"/>
      </dsp:txXfrm>
    </dsp:sp>
    <dsp:sp modelId="{678D0BC9-9CE4-47CC-8649-637DCE575400}">
      <dsp:nvSpPr>
        <dsp:cNvPr id="0" name=""/>
        <dsp:cNvSpPr/>
      </dsp:nvSpPr>
      <dsp:spPr>
        <a:xfrm>
          <a:off x="1459058" y="1571060"/>
          <a:ext cx="1209216" cy="1209216"/>
        </a:xfrm>
        <a:prstGeom prst="ellipse">
          <a:avLst/>
        </a:prstGeom>
        <a:solidFill>
          <a:schemeClr val="accent2">
            <a:tint val="50000"/>
            <a:hueOff val="-440331"/>
            <a:satOff val="-38085"/>
            <a:lumOff val="-381"/>
            <a:alphaOff val="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DEFF5E15-A8AD-4A63-AC14-EB924DA11320}">
      <dsp:nvSpPr>
        <dsp:cNvPr id="0" name=""/>
        <dsp:cNvSpPr/>
      </dsp:nvSpPr>
      <dsp:spPr>
        <a:xfrm rot="10800000">
          <a:off x="2063667" y="3141237"/>
          <a:ext cx="6992874" cy="1209216"/>
        </a:xfrm>
        <a:prstGeom prst="homePlate">
          <a:avLst/>
        </a:prstGeom>
        <a:gradFill rotWithShape="0">
          <a:gsLst>
            <a:gs pos="0">
              <a:schemeClr val="accent2">
                <a:hueOff val="-1455363"/>
                <a:satOff val="-83928"/>
                <a:lumOff val="8628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1455363"/>
                <a:satOff val="-83928"/>
                <a:lumOff val="8628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1455363"/>
                <a:satOff val="-83928"/>
                <a:lumOff val="8628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33231" tIns="91440" rIns="170688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Российское государство и право в период буржуазно-демократической республики (февраль—октябрь 1917)</a:t>
          </a:r>
          <a:endParaRPr lang="ru-RU" sz="2400" b="1" kern="1200" dirty="0"/>
        </a:p>
      </dsp:txBody>
      <dsp:txXfrm rot="10800000">
        <a:off x="2365971" y="3141237"/>
        <a:ext cx="6690570" cy="1209216"/>
      </dsp:txXfrm>
    </dsp:sp>
    <dsp:sp modelId="{25044AD1-0BD6-47B7-AB5D-66A65BAA303C}">
      <dsp:nvSpPr>
        <dsp:cNvPr id="0" name=""/>
        <dsp:cNvSpPr/>
      </dsp:nvSpPr>
      <dsp:spPr>
        <a:xfrm>
          <a:off x="1459058" y="3141237"/>
          <a:ext cx="1209216" cy="1209216"/>
        </a:xfrm>
        <a:prstGeom prst="ellipse">
          <a:avLst/>
        </a:prstGeom>
        <a:solidFill>
          <a:schemeClr val="accent2">
            <a:tint val="50000"/>
            <a:hueOff val="-880662"/>
            <a:satOff val="-76170"/>
            <a:lumOff val="-762"/>
            <a:alphaOff val="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916B1A-D599-44FF-8A68-F6A437AD7E2D}">
      <dsp:nvSpPr>
        <dsp:cNvPr id="0" name=""/>
        <dsp:cNvSpPr/>
      </dsp:nvSpPr>
      <dsp:spPr>
        <a:xfrm>
          <a:off x="0" y="170"/>
          <a:ext cx="10515600" cy="76664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b="1" kern="1200" dirty="0" smtClean="0"/>
        </a:p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/>
            <a:t>Советское государство и право</a:t>
          </a:r>
          <a:r>
            <a:rPr lang="ru-RU" sz="1600" kern="1200" dirty="0" smtClean="0"/>
            <a:t/>
          </a:r>
          <a:br>
            <a:rPr lang="ru-RU" sz="1600" kern="1200" dirty="0" smtClean="0"/>
          </a:br>
          <a:endParaRPr lang="ru-RU" sz="1600" kern="1200" dirty="0"/>
        </a:p>
      </dsp:txBody>
      <dsp:txXfrm>
        <a:off x="37425" y="37595"/>
        <a:ext cx="10440750" cy="691797"/>
      </dsp:txXfrm>
    </dsp:sp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51ACEB-400B-4EF5-A884-0CF572DB2FD2}">
      <dsp:nvSpPr>
        <dsp:cNvPr id="0" name=""/>
        <dsp:cNvSpPr/>
      </dsp:nvSpPr>
      <dsp:spPr>
        <a:xfrm rot="10800000">
          <a:off x="1910795" y="1572"/>
          <a:ext cx="6992874" cy="597728"/>
        </a:xfrm>
        <a:prstGeom prst="homePlat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3582" tIns="68580" rIns="128016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Создание советского государства и права (октябрь 1917 г. — июль 1918гг.)</a:t>
          </a:r>
          <a:endParaRPr lang="ru-RU" sz="1800" b="1" kern="1200" dirty="0"/>
        </a:p>
      </dsp:txBody>
      <dsp:txXfrm rot="10800000">
        <a:off x="2060227" y="1572"/>
        <a:ext cx="6843442" cy="597728"/>
      </dsp:txXfrm>
    </dsp:sp>
    <dsp:sp modelId="{B0B01D91-66B8-4FA4-921F-AFF379B34764}">
      <dsp:nvSpPr>
        <dsp:cNvPr id="0" name=""/>
        <dsp:cNvSpPr/>
      </dsp:nvSpPr>
      <dsp:spPr>
        <a:xfrm>
          <a:off x="1611930" y="1572"/>
          <a:ext cx="597728" cy="597728"/>
        </a:xfrm>
        <a:prstGeom prst="ellipse">
          <a:avLst/>
        </a:prstGeom>
        <a:solidFill>
          <a:schemeClr val="accent5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E0B80EA-3A20-4C9A-A3EA-7C7C2EB146ED}">
      <dsp:nvSpPr>
        <dsp:cNvPr id="0" name=""/>
        <dsp:cNvSpPr/>
      </dsp:nvSpPr>
      <dsp:spPr>
        <a:xfrm rot="10800000">
          <a:off x="1910795" y="777726"/>
          <a:ext cx="6992874" cy="597728"/>
        </a:xfrm>
        <a:prstGeom prst="homePlate">
          <a:avLst/>
        </a:prstGeom>
        <a:solidFill>
          <a:schemeClr val="accent5">
            <a:hueOff val="-1225557"/>
            <a:satOff val="-1705"/>
            <a:lumOff val="-65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3582" tIns="68580" rIns="128016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Советское государство и право в период Гражданской войны и иностранной военной интервенции (1918—1920гг.)</a:t>
          </a:r>
          <a:endParaRPr lang="ru-RU" sz="1800" b="1" kern="1200" dirty="0"/>
        </a:p>
      </dsp:txBody>
      <dsp:txXfrm rot="10800000">
        <a:off x="2060227" y="777726"/>
        <a:ext cx="6843442" cy="597728"/>
      </dsp:txXfrm>
    </dsp:sp>
    <dsp:sp modelId="{BD451E59-8862-403B-B606-C0A9F9355862}">
      <dsp:nvSpPr>
        <dsp:cNvPr id="0" name=""/>
        <dsp:cNvSpPr/>
      </dsp:nvSpPr>
      <dsp:spPr>
        <a:xfrm>
          <a:off x="1611930" y="777726"/>
          <a:ext cx="597728" cy="597728"/>
        </a:xfrm>
        <a:prstGeom prst="ellipse">
          <a:avLst/>
        </a:prstGeom>
        <a:solidFill>
          <a:schemeClr val="accent5">
            <a:tint val="50000"/>
            <a:hueOff val="-1231495"/>
            <a:satOff val="-2166"/>
            <a:lumOff val="-27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39A04C6-A54C-45C3-ACAD-E1632DC3DA1B}">
      <dsp:nvSpPr>
        <dsp:cNvPr id="0" name=""/>
        <dsp:cNvSpPr/>
      </dsp:nvSpPr>
      <dsp:spPr>
        <a:xfrm rot="10800000">
          <a:off x="1584227" y="1488095"/>
          <a:ext cx="6992874" cy="597728"/>
        </a:xfrm>
        <a:prstGeom prst="homePlate">
          <a:avLst/>
        </a:prstGeom>
        <a:solidFill>
          <a:schemeClr val="accent5">
            <a:hueOff val="-2451115"/>
            <a:satOff val="-3409"/>
            <a:lumOff val="-130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3582" tIns="68580" rIns="128016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Советское государство и право в период нэпа (1921— конец 1920-х г.)</a:t>
          </a:r>
          <a:endParaRPr lang="ru-RU" sz="1800" b="1" kern="1200" dirty="0"/>
        </a:p>
      </dsp:txBody>
      <dsp:txXfrm rot="10800000">
        <a:off x="1733659" y="1488095"/>
        <a:ext cx="6843442" cy="597728"/>
      </dsp:txXfrm>
    </dsp:sp>
    <dsp:sp modelId="{FDB3C8FA-54F6-497C-8ED5-F7B4818D8CFF}">
      <dsp:nvSpPr>
        <dsp:cNvPr id="0" name=""/>
        <dsp:cNvSpPr/>
      </dsp:nvSpPr>
      <dsp:spPr>
        <a:xfrm>
          <a:off x="1611930" y="1553881"/>
          <a:ext cx="597728" cy="597728"/>
        </a:xfrm>
        <a:prstGeom prst="ellipse">
          <a:avLst/>
        </a:prstGeom>
        <a:solidFill>
          <a:schemeClr val="accent5">
            <a:tint val="50000"/>
            <a:hueOff val="-2462990"/>
            <a:satOff val="-4332"/>
            <a:lumOff val="-55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050E812-9FA1-40A3-816F-121FAB2EA412}">
      <dsp:nvSpPr>
        <dsp:cNvPr id="0" name=""/>
        <dsp:cNvSpPr/>
      </dsp:nvSpPr>
      <dsp:spPr>
        <a:xfrm rot="10800000">
          <a:off x="1910795" y="2330035"/>
          <a:ext cx="6992874" cy="597728"/>
        </a:xfrm>
        <a:prstGeom prst="homePlate">
          <a:avLst/>
        </a:prstGeom>
        <a:solidFill>
          <a:schemeClr val="accent5">
            <a:hueOff val="-3676672"/>
            <a:satOff val="-5114"/>
            <a:lumOff val="-196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3582" tIns="68580" rIns="128016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Советское государство и право в период социалистической реконструкции народного хозяйства (конец 1920-х — 1941 г.)</a:t>
          </a:r>
          <a:endParaRPr lang="ru-RU" sz="1800" b="1" kern="1200" dirty="0"/>
        </a:p>
      </dsp:txBody>
      <dsp:txXfrm rot="10800000">
        <a:off x="2060227" y="2330035"/>
        <a:ext cx="6843442" cy="597728"/>
      </dsp:txXfrm>
    </dsp:sp>
    <dsp:sp modelId="{C2A4BFE0-15B3-44D9-808A-8F76F24247B8}">
      <dsp:nvSpPr>
        <dsp:cNvPr id="0" name=""/>
        <dsp:cNvSpPr/>
      </dsp:nvSpPr>
      <dsp:spPr>
        <a:xfrm>
          <a:off x="1611930" y="2330035"/>
          <a:ext cx="597728" cy="597728"/>
        </a:xfrm>
        <a:prstGeom prst="ellipse">
          <a:avLst/>
        </a:prstGeom>
        <a:solidFill>
          <a:schemeClr val="accent5">
            <a:tint val="50000"/>
            <a:hueOff val="-3694485"/>
            <a:satOff val="-6499"/>
            <a:lumOff val="-83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FE485C-D0E0-4F61-B3B7-E1C4CB7287AE}">
      <dsp:nvSpPr>
        <dsp:cNvPr id="0" name=""/>
        <dsp:cNvSpPr/>
      </dsp:nvSpPr>
      <dsp:spPr>
        <a:xfrm rot="10800000">
          <a:off x="1910795" y="3106190"/>
          <a:ext cx="6992874" cy="597728"/>
        </a:xfrm>
        <a:prstGeom prst="homePlate">
          <a:avLst/>
        </a:prstGeom>
        <a:solidFill>
          <a:schemeClr val="accent5">
            <a:hueOff val="-4902230"/>
            <a:satOff val="-6819"/>
            <a:lumOff val="-261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3582" tIns="68580" rIns="128016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Советское государство и право в период Великой Отечественной войны (1941—1945гг.)</a:t>
          </a:r>
          <a:endParaRPr lang="ru-RU" sz="1800" b="1" kern="1200" dirty="0"/>
        </a:p>
      </dsp:txBody>
      <dsp:txXfrm rot="10800000">
        <a:off x="2060227" y="3106190"/>
        <a:ext cx="6843442" cy="597728"/>
      </dsp:txXfrm>
    </dsp:sp>
    <dsp:sp modelId="{924876EC-9010-4C4D-95B7-733590205CFC}">
      <dsp:nvSpPr>
        <dsp:cNvPr id="0" name=""/>
        <dsp:cNvSpPr/>
      </dsp:nvSpPr>
      <dsp:spPr>
        <a:xfrm>
          <a:off x="1611930" y="3106190"/>
          <a:ext cx="597728" cy="597728"/>
        </a:xfrm>
        <a:prstGeom prst="ellipse">
          <a:avLst/>
        </a:prstGeom>
        <a:solidFill>
          <a:schemeClr val="accent5">
            <a:tint val="50000"/>
            <a:hueOff val="-4925980"/>
            <a:satOff val="-8665"/>
            <a:lumOff val="-111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B9F73AB-84E8-4F08-875A-8419F3055F25}">
      <dsp:nvSpPr>
        <dsp:cNvPr id="0" name=""/>
        <dsp:cNvSpPr/>
      </dsp:nvSpPr>
      <dsp:spPr>
        <a:xfrm rot="10800000">
          <a:off x="1910795" y="3882344"/>
          <a:ext cx="6992874" cy="597728"/>
        </a:xfrm>
        <a:prstGeom prst="homePlate">
          <a:avLst/>
        </a:prstGeom>
        <a:solidFill>
          <a:schemeClr val="accent5">
            <a:hueOff val="-6127787"/>
            <a:satOff val="-8523"/>
            <a:lumOff val="-326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3582" tIns="68580" rIns="128016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Советское государство и право в период дальнейшего строительства социализма (1945—1984гг.)</a:t>
          </a:r>
          <a:endParaRPr lang="ru-RU" sz="1800" b="1" kern="1200" dirty="0"/>
        </a:p>
      </dsp:txBody>
      <dsp:txXfrm rot="10800000">
        <a:off x="2060227" y="3882344"/>
        <a:ext cx="6843442" cy="597728"/>
      </dsp:txXfrm>
    </dsp:sp>
    <dsp:sp modelId="{1E0618BF-4CD4-40D2-B44E-679AAE327BA0}">
      <dsp:nvSpPr>
        <dsp:cNvPr id="0" name=""/>
        <dsp:cNvSpPr/>
      </dsp:nvSpPr>
      <dsp:spPr>
        <a:xfrm>
          <a:off x="1611930" y="3882344"/>
          <a:ext cx="597728" cy="597728"/>
        </a:xfrm>
        <a:prstGeom prst="ellipse">
          <a:avLst/>
        </a:prstGeom>
        <a:solidFill>
          <a:schemeClr val="accent5">
            <a:tint val="50000"/>
            <a:hueOff val="-6157475"/>
            <a:satOff val="-10831"/>
            <a:lumOff val="-139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9279FA-818B-4BFF-AD61-C93D8872B412}">
      <dsp:nvSpPr>
        <dsp:cNvPr id="0" name=""/>
        <dsp:cNvSpPr/>
      </dsp:nvSpPr>
      <dsp:spPr>
        <a:xfrm rot="10800000">
          <a:off x="1910795" y="4658499"/>
          <a:ext cx="6992874" cy="597728"/>
        </a:xfrm>
        <a:prstGeom prst="homePlate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3582" tIns="68580" rIns="128016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Советское государство и право в период перестройки (1985—1991гг.)</a:t>
          </a:r>
          <a:endParaRPr lang="ru-RU" sz="1800" b="1" kern="1200" dirty="0"/>
        </a:p>
      </dsp:txBody>
      <dsp:txXfrm rot="10800000">
        <a:off x="2060227" y="4658499"/>
        <a:ext cx="6843442" cy="597728"/>
      </dsp:txXfrm>
    </dsp:sp>
    <dsp:sp modelId="{BA6CC715-86AE-450A-B0EB-CADF44167BA5}">
      <dsp:nvSpPr>
        <dsp:cNvPr id="0" name=""/>
        <dsp:cNvSpPr/>
      </dsp:nvSpPr>
      <dsp:spPr>
        <a:xfrm>
          <a:off x="1611930" y="4658499"/>
          <a:ext cx="597728" cy="597728"/>
        </a:xfrm>
        <a:prstGeom prst="ellipse">
          <a:avLst/>
        </a:prstGeom>
        <a:solidFill>
          <a:schemeClr val="accent5">
            <a:tint val="50000"/>
            <a:hueOff val="-7388970"/>
            <a:satOff val="-12997"/>
            <a:lumOff val="-167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3D8E42-1D0F-4F62-A077-7D135CA0F87B}">
      <dsp:nvSpPr>
        <dsp:cNvPr id="0" name=""/>
        <dsp:cNvSpPr/>
      </dsp:nvSpPr>
      <dsp:spPr>
        <a:xfrm>
          <a:off x="0" y="6411"/>
          <a:ext cx="10515600" cy="13127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b="1" kern="1200" dirty="0" smtClean="0"/>
            <a:t>Современное государство и право Российской Федерации</a:t>
          </a:r>
          <a:endParaRPr lang="ru-RU" sz="3300" b="1" kern="1200" dirty="0"/>
        </a:p>
      </dsp:txBody>
      <dsp:txXfrm>
        <a:off x="64083" y="70494"/>
        <a:ext cx="10387434" cy="1184574"/>
      </dsp:txXfrm>
    </dsp:sp>
  </dsp:spTree>
</dsp:drawing>
</file>

<file path=ppt/diagrams/drawing2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1808E6-4424-4BB7-B6B6-C8E0BF15A2E8}">
      <dsp:nvSpPr>
        <dsp:cNvPr id="0" name=""/>
        <dsp:cNvSpPr/>
      </dsp:nvSpPr>
      <dsp:spPr>
        <a:xfrm rot="10800000">
          <a:off x="2642044" y="414305"/>
          <a:ext cx="6992874" cy="3522726"/>
        </a:xfrm>
        <a:prstGeom prst="homePlate">
          <a:avLst/>
        </a:prstGeom>
        <a:solidFill>
          <a:schemeClr val="accent6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53424" tIns="144780" rIns="270256" bIns="144780" numCol="1" spcCol="1270" anchor="ctr" anchorCtr="0">
          <a:noAutofit/>
        </a:bodyPr>
        <a:lstStyle/>
        <a:p>
          <a:pPr lvl="0" algn="ctr" defTabSz="1689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800" kern="1200" smtClean="0"/>
            <a:t>Формирование и развитие государственности России после 1991 г. и по настоящее время</a:t>
          </a:r>
          <a:endParaRPr lang="ru-RU" sz="3800" kern="1200"/>
        </a:p>
      </dsp:txBody>
      <dsp:txXfrm rot="10800000">
        <a:off x="3522725" y="414305"/>
        <a:ext cx="6112193" cy="3522726"/>
      </dsp:txXfrm>
    </dsp:sp>
    <dsp:sp modelId="{4DF02CD1-8E8D-4671-AE92-12C137D542B0}">
      <dsp:nvSpPr>
        <dsp:cNvPr id="0" name=""/>
        <dsp:cNvSpPr/>
      </dsp:nvSpPr>
      <dsp:spPr>
        <a:xfrm>
          <a:off x="804484" y="828611"/>
          <a:ext cx="3522726" cy="3522726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BF7A3C-9345-464E-85D3-D75DCBF77D47}">
      <dsp:nvSpPr>
        <dsp:cNvPr id="0" name=""/>
        <dsp:cNvSpPr/>
      </dsp:nvSpPr>
      <dsp:spPr>
        <a:xfrm>
          <a:off x="0" y="6411"/>
          <a:ext cx="10515600" cy="13127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l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b="1" kern="1200" smtClean="0"/>
            <a:t>Вопрос 4. Источники и историография курса.</a:t>
          </a:r>
          <a:r>
            <a:rPr lang="ru-RU" sz="3300" kern="1200" smtClean="0"/>
            <a:t/>
          </a:r>
          <a:br>
            <a:rPr lang="ru-RU" sz="3300" kern="1200" smtClean="0"/>
          </a:br>
          <a:endParaRPr lang="ru-RU" sz="3300" kern="1200"/>
        </a:p>
      </dsp:txBody>
      <dsp:txXfrm>
        <a:off x="64083" y="70494"/>
        <a:ext cx="10387434" cy="1184574"/>
      </dsp:txXfrm>
    </dsp:sp>
  </dsp:spTree>
</dsp:drawing>
</file>

<file path=ppt/diagrams/drawing2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58E6DB8-22DA-454A-9792-8A5D322DDCCD}">
      <dsp:nvSpPr>
        <dsp:cNvPr id="0" name=""/>
        <dsp:cNvSpPr/>
      </dsp:nvSpPr>
      <dsp:spPr>
        <a:xfrm>
          <a:off x="0" y="570446"/>
          <a:ext cx="10515600" cy="715052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1" kern="1200" smtClean="0"/>
            <a:t>Нестор</a:t>
          </a:r>
          <a:r>
            <a:rPr lang="ru-RU" sz="1800" b="1" kern="1200" smtClean="0"/>
            <a:t>, «Повесть временных лет» (XII в.)</a:t>
          </a:r>
          <a:endParaRPr lang="ru-RU" sz="1800" kern="1200"/>
        </a:p>
      </dsp:txBody>
      <dsp:txXfrm>
        <a:off x="34906" y="605352"/>
        <a:ext cx="10445788" cy="645240"/>
      </dsp:txXfrm>
    </dsp:sp>
    <dsp:sp modelId="{4771CEFD-DDC0-4598-9CF6-52086F4FEF7B}">
      <dsp:nvSpPr>
        <dsp:cNvPr id="0" name=""/>
        <dsp:cNvSpPr/>
      </dsp:nvSpPr>
      <dsp:spPr>
        <a:xfrm>
          <a:off x="0" y="1337339"/>
          <a:ext cx="10515600" cy="715052"/>
        </a:xfrm>
        <a:prstGeom prst="roundRect">
          <a:avLst/>
        </a:prstGeom>
        <a:solidFill>
          <a:schemeClr val="accent5">
            <a:hueOff val="-1838336"/>
            <a:satOff val="-2557"/>
            <a:lumOff val="-98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С XVI в. ярко проявила себя историческая публицистика - Андрей Курбский «История о Великом князе московском» 1573 г; Федор Грибоедов «Ис­то­рия о ца­рях и ве­ли­ких князь­ях зем­ли Рус­ской» 1666г. </a:t>
          </a:r>
          <a:endParaRPr lang="ru-RU" sz="1800" kern="1200" dirty="0"/>
        </a:p>
      </dsp:txBody>
      <dsp:txXfrm>
        <a:off x="34906" y="1372245"/>
        <a:ext cx="10445788" cy="645240"/>
      </dsp:txXfrm>
    </dsp:sp>
    <dsp:sp modelId="{F06F6ACC-D50E-4698-B1AE-0C82B336622A}">
      <dsp:nvSpPr>
        <dsp:cNvPr id="0" name=""/>
        <dsp:cNvSpPr/>
      </dsp:nvSpPr>
      <dsp:spPr>
        <a:xfrm>
          <a:off x="0" y="2104232"/>
          <a:ext cx="10515600" cy="715052"/>
        </a:xfrm>
        <a:prstGeom prst="roundRect">
          <a:avLst/>
        </a:prstGeom>
        <a:solidFill>
          <a:schemeClr val="accent5">
            <a:hueOff val="-3676672"/>
            <a:satOff val="-5114"/>
            <a:lumOff val="-196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smtClean="0"/>
            <a:t>В XVIII в. сформировалась историография предмета - </a:t>
          </a:r>
          <a:r>
            <a:rPr lang="ru-RU" sz="1800" b="1" i="1" kern="1200" smtClean="0"/>
            <a:t>В. Н. Татищев </a:t>
          </a:r>
          <a:r>
            <a:rPr lang="ru-RU" sz="1800" b="1" kern="1200" smtClean="0"/>
            <a:t>«История Российская» (в 5 томах)</a:t>
          </a:r>
          <a:endParaRPr lang="ru-RU" sz="1800" kern="1200"/>
        </a:p>
      </dsp:txBody>
      <dsp:txXfrm>
        <a:off x="34906" y="2139138"/>
        <a:ext cx="10445788" cy="645240"/>
      </dsp:txXfrm>
    </dsp:sp>
    <dsp:sp modelId="{D231ED5D-AF33-403A-BEAF-525EA63A1E1E}">
      <dsp:nvSpPr>
        <dsp:cNvPr id="0" name=""/>
        <dsp:cNvSpPr/>
      </dsp:nvSpPr>
      <dsp:spPr>
        <a:xfrm>
          <a:off x="0" y="2871125"/>
          <a:ext cx="10515600" cy="715052"/>
        </a:xfrm>
        <a:prstGeom prst="roundRect">
          <a:avLst/>
        </a:prstGeom>
        <a:solidFill>
          <a:schemeClr val="accent5">
            <a:hueOff val="-5515009"/>
            <a:satOff val="-7671"/>
            <a:lumOff val="-294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smtClean="0"/>
            <a:t>Деятельность первых отечественных профессоров права С.Е. Десницкого и И.А. Третьякова</a:t>
          </a:r>
          <a:endParaRPr lang="ru-RU" sz="1800" kern="1200"/>
        </a:p>
      </dsp:txBody>
      <dsp:txXfrm>
        <a:off x="34906" y="2906031"/>
        <a:ext cx="10445788" cy="645240"/>
      </dsp:txXfrm>
    </dsp:sp>
    <dsp:sp modelId="{0CFDC8B1-4A14-458B-AB63-1B17AECB0858}">
      <dsp:nvSpPr>
        <dsp:cNvPr id="0" name=""/>
        <dsp:cNvSpPr/>
      </dsp:nvSpPr>
      <dsp:spPr>
        <a:xfrm>
          <a:off x="0" y="3638018"/>
          <a:ext cx="10515600" cy="715052"/>
        </a:xfrm>
        <a:prstGeom prst="roundRect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smtClean="0"/>
            <a:t>В XVIII в. сложились два научных направления: норманисты и антинорманисты</a:t>
          </a:r>
          <a:endParaRPr lang="ru-RU" sz="1800" kern="1200"/>
        </a:p>
      </dsp:txBody>
      <dsp:txXfrm>
        <a:off x="34906" y="3672924"/>
        <a:ext cx="10445788" cy="64524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9C8890-4ECB-4B1A-8D79-DBF8E9C253A8}">
      <dsp:nvSpPr>
        <dsp:cNvPr id="0" name=""/>
        <dsp:cNvSpPr/>
      </dsp:nvSpPr>
      <dsp:spPr>
        <a:xfrm>
          <a:off x="589414" y="0"/>
          <a:ext cx="4677684" cy="4677684"/>
        </a:xfrm>
        <a:prstGeom prst="diamond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283766A-31C6-4753-91C4-CA4E9C6FFCAB}">
      <dsp:nvSpPr>
        <dsp:cNvPr id="0" name=""/>
        <dsp:cNvSpPr/>
      </dsp:nvSpPr>
      <dsp:spPr>
        <a:xfrm>
          <a:off x="1066449" y="444379"/>
          <a:ext cx="1824296" cy="1824296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smtClean="0"/>
            <a:t>ЕСТЕСТВЕННЫЕ</a:t>
          </a:r>
          <a:endParaRPr lang="ru-RU" sz="1600" kern="1200"/>
        </a:p>
      </dsp:txBody>
      <dsp:txXfrm>
        <a:off x="1155504" y="533434"/>
        <a:ext cx="1646186" cy="1646186"/>
      </dsp:txXfrm>
    </dsp:sp>
    <dsp:sp modelId="{0F47E3EC-73E5-4533-A30C-CF75150F7815}">
      <dsp:nvSpPr>
        <dsp:cNvPr id="0" name=""/>
        <dsp:cNvSpPr/>
      </dsp:nvSpPr>
      <dsp:spPr>
        <a:xfrm>
          <a:off x="2998422" y="444379"/>
          <a:ext cx="1824296" cy="1824296"/>
        </a:xfrm>
        <a:prstGeom prst="roundRect">
          <a:avLst/>
        </a:prstGeom>
        <a:solidFill>
          <a:schemeClr val="accent5">
            <a:hueOff val="-2451115"/>
            <a:satOff val="-3409"/>
            <a:lumOff val="-130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smtClean="0"/>
            <a:t>ОБЩЕСТВЕННЫЕ</a:t>
          </a:r>
          <a:endParaRPr lang="ru-RU" sz="1600" kern="1200"/>
        </a:p>
      </dsp:txBody>
      <dsp:txXfrm>
        <a:off x="3087477" y="533434"/>
        <a:ext cx="1646186" cy="1646186"/>
      </dsp:txXfrm>
    </dsp:sp>
    <dsp:sp modelId="{359D3500-41F8-4A0B-9011-C23C18F9084D}">
      <dsp:nvSpPr>
        <dsp:cNvPr id="0" name=""/>
        <dsp:cNvSpPr/>
      </dsp:nvSpPr>
      <dsp:spPr>
        <a:xfrm>
          <a:off x="1033794" y="2409007"/>
          <a:ext cx="1824296" cy="1824296"/>
        </a:xfrm>
        <a:prstGeom prst="roundRect">
          <a:avLst/>
        </a:prstGeom>
        <a:solidFill>
          <a:schemeClr val="accent5">
            <a:hueOff val="-4902230"/>
            <a:satOff val="-6819"/>
            <a:lumOff val="-261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smtClean="0"/>
            <a:t>ТЕХНИЧЕСКИЕ</a:t>
          </a:r>
          <a:endParaRPr lang="ru-RU" sz="1600" kern="1200"/>
        </a:p>
      </dsp:txBody>
      <dsp:txXfrm>
        <a:off x="1122849" y="2498062"/>
        <a:ext cx="1646186" cy="1646186"/>
      </dsp:txXfrm>
    </dsp:sp>
    <dsp:sp modelId="{39858EBC-74D4-427C-B738-611121D453B7}">
      <dsp:nvSpPr>
        <dsp:cNvPr id="0" name=""/>
        <dsp:cNvSpPr/>
      </dsp:nvSpPr>
      <dsp:spPr>
        <a:xfrm>
          <a:off x="2998422" y="2409007"/>
          <a:ext cx="1824296" cy="1824296"/>
        </a:xfrm>
        <a:prstGeom prst="roundRect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smtClean="0"/>
            <a:t>ФИЛОСОФСКИЕ</a:t>
          </a:r>
          <a:endParaRPr lang="ru-RU" sz="1600" kern="1200"/>
        </a:p>
      </dsp:txBody>
      <dsp:txXfrm>
        <a:off x="3087477" y="2498062"/>
        <a:ext cx="1646186" cy="1646186"/>
      </dsp:txXfrm>
    </dsp:sp>
  </dsp:spTree>
</dsp:drawing>
</file>

<file path=ppt/diagrams/drawing3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B06E48-4830-4F5C-A50E-E155B2B46B11}">
      <dsp:nvSpPr>
        <dsp:cNvPr id="0" name=""/>
        <dsp:cNvSpPr/>
      </dsp:nvSpPr>
      <dsp:spPr>
        <a:xfrm>
          <a:off x="0" y="679257"/>
          <a:ext cx="10570028" cy="1409118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Феофану Прокоповичу принадлежит  труд «История императора Петра Великого от рождения  до Полтавской баталии и до взятия в плен остальных шведских войск при </a:t>
          </a:r>
          <a:r>
            <a:rPr lang="ru-RU" sz="2000" b="1" kern="1200" dirty="0" err="1" smtClean="0"/>
            <a:t>Переволочны</a:t>
          </a:r>
          <a:r>
            <a:rPr lang="ru-RU" sz="2000" b="1" kern="1200" dirty="0" smtClean="0"/>
            <a:t> включительно».</a:t>
          </a:r>
          <a:endParaRPr lang="ru-RU" sz="2000" kern="1200" dirty="0"/>
        </a:p>
      </dsp:txBody>
      <dsp:txXfrm>
        <a:off x="68787" y="748044"/>
        <a:ext cx="10432454" cy="1271544"/>
      </dsp:txXfrm>
    </dsp:sp>
    <dsp:sp modelId="{E24304A3-1874-4030-831A-4BD5D6D1BE2A}">
      <dsp:nvSpPr>
        <dsp:cNvPr id="0" name=""/>
        <dsp:cNvSpPr/>
      </dsp:nvSpPr>
      <dsp:spPr>
        <a:xfrm>
          <a:off x="0" y="2145976"/>
          <a:ext cx="10570028" cy="1409118"/>
        </a:xfrm>
        <a:prstGeom prst="roundRect">
          <a:avLst/>
        </a:prstGeom>
        <a:gradFill rotWithShape="0">
          <a:gsLst>
            <a:gs pos="0">
              <a:schemeClr val="accent5">
                <a:hueOff val="-2451115"/>
                <a:satOff val="-3409"/>
                <a:lumOff val="-1307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2451115"/>
                <a:satOff val="-3409"/>
                <a:lumOff val="-1307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2451115"/>
                <a:satOff val="-3409"/>
                <a:lumOff val="-1307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А.И. </a:t>
          </a:r>
          <a:r>
            <a:rPr lang="ru-RU" sz="2000" b="1" kern="1200" dirty="0" err="1" smtClean="0"/>
            <a:t>Манкиев</a:t>
          </a:r>
          <a:r>
            <a:rPr lang="ru-RU" sz="2000" b="1" kern="1200" dirty="0" smtClean="0"/>
            <a:t>  «Ядро российской истории»</a:t>
          </a:r>
          <a:endParaRPr lang="ru-RU" sz="2000" kern="1200" dirty="0"/>
        </a:p>
      </dsp:txBody>
      <dsp:txXfrm>
        <a:off x="68787" y="2214763"/>
        <a:ext cx="10432454" cy="1271544"/>
      </dsp:txXfrm>
    </dsp:sp>
    <dsp:sp modelId="{82655F65-675D-47C5-B7E1-060A7B465227}">
      <dsp:nvSpPr>
        <dsp:cNvPr id="0" name=""/>
        <dsp:cNvSpPr/>
      </dsp:nvSpPr>
      <dsp:spPr>
        <a:xfrm>
          <a:off x="0" y="3612695"/>
          <a:ext cx="10570028" cy="1409118"/>
        </a:xfrm>
        <a:prstGeom prst="roundRect">
          <a:avLst/>
        </a:prstGeom>
        <a:gradFill rotWithShape="0">
          <a:gsLst>
            <a:gs pos="0">
              <a:schemeClr val="accent5">
                <a:hueOff val="-4902230"/>
                <a:satOff val="-6819"/>
                <a:lumOff val="-261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4902230"/>
                <a:satOff val="-6819"/>
                <a:lumOff val="-261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4902230"/>
                <a:satOff val="-6819"/>
                <a:lumOff val="-261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В XIX в. произошло разделение гражданской истории и историко-правовой науки. Отечественная историко-правовая наука сформировалась в виде истории русского права. Она была представлена М.Ф. Владимирским-Будановым, В.Н. </a:t>
          </a:r>
          <a:r>
            <a:rPr lang="ru-RU" sz="2000" b="1" kern="1200" dirty="0" err="1" smtClean="0"/>
            <a:t>Латкиным</a:t>
          </a:r>
          <a:r>
            <a:rPr lang="ru-RU" sz="2000" b="1" kern="1200" dirty="0" smtClean="0"/>
            <a:t>, К.А. </a:t>
          </a:r>
          <a:r>
            <a:rPr lang="ru-RU" sz="2000" b="1" kern="1200" dirty="0" err="1" smtClean="0"/>
            <a:t>Неволиным</a:t>
          </a:r>
          <a:r>
            <a:rPr lang="ru-RU" sz="2000" b="1" kern="1200" dirty="0" smtClean="0"/>
            <a:t>, В. И. Сергеевичем, А.Н. Филипповым, Б.Н. Чичериным и другими учеными.</a:t>
          </a:r>
          <a:endParaRPr lang="ru-RU" sz="2000" kern="1200" dirty="0"/>
        </a:p>
      </dsp:txBody>
      <dsp:txXfrm>
        <a:off x="68787" y="3681482"/>
        <a:ext cx="10432454" cy="1271544"/>
      </dsp:txXfrm>
    </dsp:sp>
    <dsp:sp modelId="{8E4FA748-FAEC-4404-BEA1-A23FDDB86E7D}">
      <dsp:nvSpPr>
        <dsp:cNvPr id="0" name=""/>
        <dsp:cNvSpPr/>
      </dsp:nvSpPr>
      <dsp:spPr>
        <a:xfrm>
          <a:off x="0" y="5079413"/>
          <a:ext cx="10570028" cy="1409118"/>
        </a:xfrm>
        <a:prstGeom prst="roundRect">
          <a:avLst/>
        </a:prstGeom>
        <a:gradFill rotWithShape="0">
          <a:gsLst>
            <a:gs pos="0">
              <a:schemeClr val="accent5">
                <a:hueOff val="-7353344"/>
                <a:satOff val="-10228"/>
                <a:lumOff val="-392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7353344"/>
                <a:satOff val="-10228"/>
                <a:lumOff val="-392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7353344"/>
                <a:satOff val="-10228"/>
                <a:lumOff val="-392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smtClean="0"/>
            <a:t>После 1917 г. наука истории русского права прекратила свое существование. Ей на смену пришла наука истории государства и права СССР. С. В. Юшкова сформулировал научную периодизацию. Его перу принадлежит первый учебник по истории государства и права СССР.</a:t>
          </a:r>
          <a:endParaRPr lang="ru-RU" sz="2000" kern="1200"/>
        </a:p>
      </dsp:txBody>
      <dsp:txXfrm>
        <a:off x="68787" y="5148200"/>
        <a:ext cx="10432454" cy="1271544"/>
      </dsp:txXfrm>
    </dsp:sp>
  </dsp:spTree>
</dsp:drawing>
</file>

<file path=ppt/diagrams/drawing3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8F337A-364D-442C-81C1-1C7EBC92374E}">
      <dsp:nvSpPr>
        <dsp:cNvPr id="0" name=""/>
        <dsp:cNvSpPr/>
      </dsp:nvSpPr>
      <dsp:spPr>
        <a:xfrm>
          <a:off x="0" y="11299"/>
          <a:ext cx="6836228" cy="80970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ИЗДАНИЯ ЭЛЕКТРОННЫХ БИБЛИОТЕЧНЫХ СИСТЕМ</a:t>
          </a:r>
          <a:br>
            <a:rPr lang="ru-RU" sz="2000" b="1" kern="1200" dirty="0" smtClean="0"/>
          </a:br>
          <a:endParaRPr lang="ru-RU" sz="2000" kern="1200" dirty="0"/>
        </a:p>
      </dsp:txBody>
      <dsp:txXfrm>
        <a:off x="39527" y="50826"/>
        <a:ext cx="6757174" cy="730651"/>
      </dsp:txXfrm>
    </dsp:sp>
  </dsp:spTree>
</dsp:drawing>
</file>

<file path=ppt/diagrams/drawing3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DCC7AF-8E5E-460A-B954-EDC44EE0230C}">
      <dsp:nvSpPr>
        <dsp:cNvPr id="0" name=""/>
        <dsp:cNvSpPr/>
      </dsp:nvSpPr>
      <dsp:spPr>
        <a:xfrm>
          <a:off x="0" y="62952"/>
          <a:ext cx="10635343" cy="952034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/>
            <a:t>Основная учебная литература</a:t>
          </a:r>
          <a:endParaRPr lang="ru-RU" sz="2100" kern="1200" dirty="0"/>
        </a:p>
      </dsp:txBody>
      <dsp:txXfrm>
        <a:off x="46474" y="109426"/>
        <a:ext cx="10542395" cy="859086"/>
      </dsp:txXfrm>
    </dsp:sp>
    <dsp:sp modelId="{210A065B-EBE0-4C26-B4F9-C13E2708766E}">
      <dsp:nvSpPr>
        <dsp:cNvPr id="0" name=""/>
        <dsp:cNvSpPr/>
      </dsp:nvSpPr>
      <dsp:spPr>
        <a:xfrm>
          <a:off x="0" y="1075466"/>
          <a:ext cx="10635343" cy="1803231"/>
        </a:xfrm>
        <a:prstGeom prst="roundRect">
          <a:avLst/>
        </a:prstGeom>
        <a:solidFill>
          <a:schemeClr val="accent5">
            <a:hueOff val="-3676672"/>
            <a:satOff val="-5114"/>
            <a:lumOff val="-196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Калина, В. Ф.  История государства и права России : учебник для вузов / В. Ф. Калина, Г. Ю. </a:t>
          </a:r>
          <a:r>
            <a:rPr lang="ru-RU" sz="2100" kern="1200" dirty="0" err="1" smtClean="0"/>
            <a:t>Курскова</a:t>
          </a:r>
          <a:r>
            <a:rPr lang="ru-RU" sz="2100" kern="1200" dirty="0" smtClean="0"/>
            <a:t>. — 3-е изд., </a:t>
          </a:r>
          <a:r>
            <a:rPr lang="ru-RU" sz="2100" kern="1200" dirty="0" err="1" smtClean="0"/>
            <a:t>испр</a:t>
          </a:r>
          <a:r>
            <a:rPr lang="ru-RU" sz="2100" kern="1200" dirty="0" smtClean="0"/>
            <a:t>. и доп. — Москва : Издательство </a:t>
          </a:r>
          <a:r>
            <a:rPr lang="ru-RU" sz="2100" kern="1200" dirty="0" err="1" smtClean="0"/>
            <a:t>Юрайт</a:t>
          </a:r>
          <a:r>
            <a:rPr lang="ru-RU" sz="2100" kern="1200" dirty="0" smtClean="0"/>
            <a:t>, 2023. — 373 с. — (Высшее образование). — ISBN 978-5-534-16313-1. — Текст : электронный // Образовательная платформа </a:t>
          </a:r>
          <a:r>
            <a:rPr lang="ru-RU" sz="2100" kern="1200" dirty="0" err="1" smtClean="0"/>
            <a:t>Юрайт</a:t>
          </a:r>
          <a:r>
            <a:rPr lang="ru-RU" sz="2100" kern="1200" dirty="0" smtClean="0"/>
            <a:t> [сайт]. — URL: </a:t>
          </a:r>
          <a:r>
            <a:rPr lang="ru-RU" sz="2100" kern="1200" dirty="0" smtClean="0">
              <a:hlinkClick xmlns:r="http://schemas.openxmlformats.org/officeDocument/2006/relationships" r:id="rId1"/>
            </a:rPr>
            <a:t>https://urait.ru/bcode/530782</a:t>
          </a:r>
          <a:r>
            <a:rPr lang="ru-RU" sz="2100" kern="1200" dirty="0" smtClean="0"/>
            <a:t> </a:t>
          </a:r>
          <a:endParaRPr lang="ru-RU" sz="2100" kern="1200" dirty="0"/>
        </a:p>
      </dsp:txBody>
      <dsp:txXfrm>
        <a:off x="88026" y="1163492"/>
        <a:ext cx="10459291" cy="1627179"/>
      </dsp:txXfrm>
    </dsp:sp>
    <dsp:sp modelId="{222613CE-D75A-4438-B1F1-B5D18D1D8888}">
      <dsp:nvSpPr>
        <dsp:cNvPr id="0" name=""/>
        <dsp:cNvSpPr/>
      </dsp:nvSpPr>
      <dsp:spPr>
        <a:xfrm>
          <a:off x="0" y="2939178"/>
          <a:ext cx="10635343" cy="1803231"/>
        </a:xfrm>
        <a:prstGeom prst="roundRect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Лаптева, Л. Е.  История отечественного государства и права : учебник и практикум для вузов / Л. Е. Лаптева, В. В. Медведев, М. Ю. </a:t>
          </a:r>
          <a:r>
            <a:rPr lang="ru-RU" sz="2100" kern="1200" dirty="0" err="1" smtClean="0"/>
            <a:t>Пахалов</a:t>
          </a:r>
          <a:r>
            <a:rPr lang="ru-RU" sz="2100" kern="1200" dirty="0" smtClean="0"/>
            <a:t> ; под редакцией Л. Е. Лаптевой. — 4-е изд., </a:t>
          </a:r>
          <a:r>
            <a:rPr lang="ru-RU" sz="2100" kern="1200" dirty="0" err="1" smtClean="0"/>
            <a:t>перераб</a:t>
          </a:r>
          <a:r>
            <a:rPr lang="ru-RU" sz="2100" kern="1200" dirty="0" smtClean="0"/>
            <a:t>. и доп. — Москва : Издательство </a:t>
          </a:r>
          <a:r>
            <a:rPr lang="ru-RU" sz="2100" kern="1200" dirty="0" err="1" smtClean="0"/>
            <a:t>Юрайт</a:t>
          </a:r>
          <a:r>
            <a:rPr lang="ru-RU" sz="2100" kern="1200" dirty="0" smtClean="0"/>
            <a:t>, 2023. — 561 с. — (Высшее образование). — ISBN 978-5-534-12348-7. — Текст : электронный // Образовательная платформа </a:t>
          </a:r>
          <a:r>
            <a:rPr lang="ru-RU" sz="2100" kern="1200" dirty="0" err="1" smtClean="0"/>
            <a:t>Юрайт</a:t>
          </a:r>
          <a:r>
            <a:rPr lang="ru-RU" sz="2100" kern="1200" dirty="0" smtClean="0"/>
            <a:t> [сайт]. — URL: </a:t>
          </a:r>
          <a:r>
            <a:rPr lang="ru-RU" sz="2100" kern="1200" dirty="0" smtClean="0">
              <a:hlinkClick xmlns:r="http://schemas.openxmlformats.org/officeDocument/2006/relationships" r:id="rId2"/>
            </a:rPr>
            <a:t>https://urait.ru/bcode/518889</a:t>
          </a:r>
          <a:endParaRPr lang="ru-RU" sz="2100" kern="1200" dirty="0"/>
        </a:p>
      </dsp:txBody>
      <dsp:txXfrm>
        <a:off x="88026" y="3027204"/>
        <a:ext cx="10459291" cy="1627179"/>
      </dsp:txXfrm>
    </dsp:sp>
  </dsp:spTree>
</dsp:drawing>
</file>

<file path=ppt/diagrams/drawing3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F2A133-D5F3-4D98-BA78-EEBC4CEED7BE}">
      <dsp:nvSpPr>
        <dsp:cNvPr id="0" name=""/>
        <dsp:cNvSpPr/>
      </dsp:nvSpPr>
      <dsp:spPr>
        <a:xfrm>
          <a:off x="0" y="475"/>
          <a:ext cx="10613571" cy="714806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Дополнительная литература</a:t>
          </a:r>
          <a:endParaRPr lang="ru-RU" sz="2000" kern="1200" dirty="0"/>
        </a:p>
      </dsp:txBody>
      <dsp:txXfrm>
        <a:off x="34894" y="35369"/>
        <a:ext cx="10543783" cy="645018"/>
      </dsp:txXfrm>
    </dsp:sp>
    <dsp:sp modelId="{440F4F73-842F-4DC2-B6DB-17927B311C3E}">
      <dsp:nvSpPr>
        <dsp:cNvPr id="0" name=""/>
        <dsp:cNvSpPr/>
      </dsp:nvSpPr>
      <dsp:spPr>
        <a:xfrm>
          <a:off x="0" y="728486"/>
          <a:ext cx="10613571" cy="714806"/>
        </a:xfrm>
        <a:prstGeom prst="roundRect">
          <a:avLst/>
        </a:prstGeom>
        <a:solidFill>
          <a:schemeClr val="accent5">
            <a:hueOff val="-1050478"/>
            <a:satOff val="-1461"/>
            <a:lumOff val="-56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История государства и права России : учебное пособие для вузов — 2-е изд., </a:t>
          </a:r>
          <a:r>
            <a:rPr lang="ru-RU" sz="1400" b="1" kern="1200" dirty="0" err="1" smtClean="0"/>
            <a:t>испр</a:t>
          </a:r>
          <a:r>
            <a:rPr lang="ru-RU" sz="1400" b="1" kern="1200" dirty="0" smtClean="0"/>
            <a:t>. — Москва : Издательство </a:t>
          </a:r>
          <a:r>
            <a:rPr lang="ru-RU" sz="1400" b="1" kern="1200" dirty="0" err="1" smtClean="0"/>
            <a:t>Юрайт</a:t>
          </a:r>
          <a:r>
            <a:rPr lang="ru-RU" sz="1400" b="1" kern="1200" dirty="0" smtClean="0"/>
            <a:t>, 2023. — 180 с. — (Высшее образование). — ISBN 978-5-9788-0192-7. — Текст : электронный // Образовательная платформа </a:t>
          </a:r>
          <a:r>
            <a:rPr lang="ru-RU" sz="1400" b="1" kern="1200" dirty="0" err="1" smtClean="0"/>
            <a:t>Юрайт</a:t>
          </a:r>
          <a:r>
            <a:rPr lang="ru-RU" sz="1400" b="1" kern="1200" dirty="0" smtClean="0"/>
            <a:t> [сайт]. — URL: </a:t>
          </a:r>
          <a:r>
            <a:rPr lang="ru-RU" sz="1400" b="1" kern="1200" dirty="0" smtClean="0">
              <a:hlinkClick xmlns:r="http://schemas.openxmlformats.org/officeDocument/2006/relationships" r:id="rId1"/>
            </a:rPr>
            <a:t>https://urait.ru/bcode/510399</a:t>
          </a:r>
          <a:r>
            <a:rPr lang="ru-RU" sz="1400" b="1" kern="1200" dirty="0" smtClean="0"/>
            <a:t> </a:t>
          </a:r>
          <a:endParaRPr lang="ru-RU" sz="1400" kern="1200" dirty="0"/>
        </a:p>
      </dsp:txBody>
      <dsp:txXfrm>
        <a:off x="34894" y="763380"/>
        <a:ext cx="10543783" cy="645018"/>
      </dsp:txXfrm>
    </dsp:sp>
    <dsp:sp modelId="{6F33B53F-6860-4186-BD33-16572D41F9D1}">
      <dsp:nvSpPr>
        <dsp:cNvPr id="0" name=""/>
        <dsp:cNvSpPr/>
      </dsp:nvSpPr>
      <dsp:spPr>
        <a:xfrm>
          <a:off x="0" y="1456498"/>
          <a:ext cx="10613571" cy="714806"/>
        </a:xfrm>
        <a:prstGeom prst="roundRect">
          <a:avLst/>
        </a:prstGeom>
        <a:solidFill>
          <a:schemeClr val="accent5">
            <a:hueOff val="-2100956"/>
            <a:satOff val="-2922"/>
            <a:lumOff val="-112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История государства и права России до XVII века : учебник для вузов / В. Е. </a:t>
          </a:r>
          <a:r>
            <a:rPr lang="ru-RU" sz="1400" b="1" kern="1200" dirty="0" err="1" smtClean="0"/>
            <a:t>Рубаник</a:t>
          </a:r>
          <a:r>
            <a:rPr lang="ru-RU" sz="1400" b="1" kern="1200" dirty="0" smtClean="0"/>
            <a:t> [и др.] ; под общей редакцией В. Е. </a:t>
          </a:r>
          <a:r>
            <a:rPr lang="ru-RU" sz="1400" b="1" kern="1200" dirty="0" err="1" smtClean="0"/>
            <a:t>Рубаника</a:t>
          </a:r>
          <a:r>
            <a:rPr lang="ru-RU" sz="1400" b="1" kern="1200" dirty="0" smtClean="0"/>
            <a:t>. — Москва : Издательство </a:t>
          </a:r>
          <a:r>
            <a:rPr lang="ru-RU" sz="1400" b="1" kern="1200" dirty="0" err="1" smtClean="0"/>
            <a:t>Юрайт</a:t>
          </a:r>
          <a:r>
            <a:rPr lang="ru-RU" sz="1400" b="1" kern="1200" dirty="0" smtClean="0"/>
            <a:t>, 2023. — 275 с. — (Высшее образование). — ISBN 978-5-534-04403-4. — Текст : электронный // Образовательная платформа </a:t>
          </a:r>
          <a:r>
            <a:rPr lang="ru-RU" sz="1400" b="1" kern="1200" dirty="0" err="1" smtClean="0"/>
            <a:t>Юрайт</a:t>
          </a:r>
          <a:r>
            <a:rPr lang="ru-RU" sz="1400" b="1" kern="1200" dirty="0" smtClean="0"/>
            <a:t> [сайт]. — URL: </a:t>
          </a:r>
          <a:r>
            <a:rPr lang="ru-RU" sz="1400" b="1" kern="1200" dirty="0" smtClean="0">
              <a:hlinkClick xmlns:r="http://schemas.openxmlformats.org/officeDocument/2006/relationships" r:id="rId2"/>
            </a:rPr>
            <a:t>https://urait.ru/bcode/512641</a:t>
          </a:r>
          <a:r>
            <a:rPr lang="ru-RU" sz="1400" b="1" kern="1200" dirty="0" smtClean="0"/>
            <a:t> </a:t>
          </a:r>
          <a:endParaRPr lang="ru-RU" sz="1400" kern="1200" dirty="0"/>
        </a:p>
      </dsp:txBody>
      <dsp:txXfrm>
        <a:off x="34894" y="1491392"/>
        <a:ext cx="10543783" cy="645018"/>
      </dsp:txXfrm>
    </dsp:sp>
    <dsp:sp modelId="{A2EA23DA-FE85-4796-817C-8F22C3177FE2}">
      <dsp:nvSpPr>
        <dsp:cNvPr id="0" name=""/>
        <dsp:cNvSpPr/>
      </dsp:nvSpPr>
      <dsp:spPr>
        <a:xfrm>
          <a:off x="0" y="2184509"/>
          <a:ext cx="10613571" cy="714806"/>
        </a:xfrm>
        <a:prstGeom prst="roundRect">
          <a:avLst/>
        </a:prstGeom>
        <a:solidFill>
          <a:schemeClr val="accent5">
            <a:hueOff val="-3151433"/>
            <a:satOff val="-4383"/>
            <a:lumOff val="-168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История государства и права России. XVII век — начало ХХ века : учебник для вузов / В. Е. </a:t>
          </a:r>
          <a:r>
            <a:rPr lang="ru-RU" sz="1400" b="1" kern="1200" dirty="0" err="1" smtClean="0"/>
            <a:t>Рубаник</a:t>
          </a:r>
          <a:r>
            <a:rPr lang="ru-RU" sz="1400" b="1" kern="1200" dirty="0" smtClean="0"/>
            <a:t> [и др.] ; под общей редакцией В. Е. </a:t>
          </a:r>
          <a:r>
            <a:rPr lang="ru-RU" sz="1400" b="1" kern="1200" dirty="0" err="1" smtClean="0"/>
            <a:t>Рубаника</a:t>
          </a:r>
          <a:r>
            <a:rPr lang="ru-RU" sz="1400" b="1" kern="1200" dirty="0" smtClean="0"/>
            <a:t>. — Москва : Издательство </a:t>
          </a:r>
          <a:r>
            <a:rPr lang="ru-RU" sz="1400" b="1" kern="1200" dirty="0" err="1" smtClean="0"/>
            <a:t>Юрайт</a:t>
          </a:r>
          <a:r>
            <a:rPr lang="ru-RU" sz="1400" b="1" kern="1200" dirty="0" smtClean="0"/>
            <a:t>, 2023. — 300 с. — (Высшее образование). — ISBN 978-5-534-03504-9. — Текст : электронный // Образовательная платформа </a:t>
          </a:r>
          <a:r>
            <a:rPr lang="ru-RU" sz="1400" b="1" kern="1200" dirty="0" err="1" smtClean="0"/>
            <a:t>Юрайт</a:t>
          </a:r>
          <a:r>
            <a:rPr lang="ru-RU" sz="1400" b="1" kern="1200" dirty="0" smtClean="0"/>
            <a:t> [сайт]. — URL: </a:t>
          </a:r>
          <a:r>
            <a:rPr lang="ru-RU" sz="1400" b="1" kern="1200" dirty="0" smtClean="0">
              <a:hlinkClick xmlns:r="http://schemas.openxmlformats.org/officeDocument/2006/relationships" r:id="rId3"/>
            </a:rPr>
            <a:t>https://urait.ru/bcode/512642</a:t>
          </a:r>
          <a:r>
            <a:rPr lang="ru-RU" sz="1400" b="1" kern="1200" dirty="0" smtClean="0"/>
            <a:t> </a:t>
          </a:r>
          <a:endParaRPr lang="ru-RU" sz="1400" kern="1200" dirty="0"/>
        </a:p>
      </dsp:txBody>
      <dsp:txXfrm>
        <a:off x="34894" y="2219403"/>
        <a:ext cx="10543783" cy="645018"/>
      </dsp:txXfrm>
    </dsp:sp>
    <dsp:sp modelId="{AF7CC96A-D698-46E2-9A8D-707003DFA59A}">
      <dsp:nvSpPr>
        <dsp:cNvPr id="0" name=""/>
        <dsp:cNvSpPr/>
      </dsp:nvSpPr>
      <dsp:spPr>
        <a:xfrm>
          <a:off x="0" y="2912521"/>
          <a:ext cx="10613571" cy="714806"/>
        </a:xfrm>
        <a:prstGeom prst="roundRect">
          <a:avLst/>
        </a:prstGeom>
        <a:solidFill>
          <a:schemeClr val="accent5">
            <a:hueOff val="-4201911"/>
            <a:satOff val="-5845"/>
            <a:lumOff val="-224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История государства и права России с начала ХХ века : учебник для вузов / В. Е. </a:t>
          </a:r>
          <a:r>
            <a:rPr lang="ru-RU" sz="1400" b="1" kern="1200" dirty="0" err="1" smtClean="0"/>
            <a:t>Рубаник</a:t>
          </a:r>
          <a:r>
            <a:rPr lang="ru-RU" sz="1400" b="1" kern="1200" dirty="0" smtClean="0"/>
            <a:t> [и др.] ; под общей редакцией В. Е. </a:t>
          </a:r>
          <a:r>
            <a:rPr lang="ru-RU" sz="1400" b="1" kern="1200" dirty="0" err="1" smtClean="0"/>
            <a:t>Рубаника</a:t>
          </a:r>
          <a:r>
            <a:rPr lang="ru-RU" sz="1400" b="1" kern="1200" dirty="0" smtClean="0"/>
            <a:t>. — Москва : Издательство </a:t>
          </a:r>
          <a:r>
            <a:rPr lang="ru-RU" sz="1400" b="1" kern="1200" dirty="0" err="1" smtClean="0"/>
            <a:t>Юрайт</a:t>
          </a:r>
          <a:r>
            <a:rPr lang="ru-RU" sz="1400" b="1" kern="1200" dirty="0" smtClean="0"/>
            <a:t>, 2023. — 313 с. — (Высшее образование). — ISBN 978-5-534-03506-3. — Текст : электронный // Образовательная платформа </a:t>
          </a:r>
          <a:r>
            <a:rPr lang="ru-RU" sz="1400" b="1" kern="1200" dirty="0" err="1" smtClean="0"/>
            <a:t>Юрайт</a:t>
          </a:r>
          <a:r>
            <a:rPr lang="ru-RU" sz="1400" b="1" kern="1200" dirty="0" smtClean="0"/>
            <a:t> [сайт]. — URL: </a:t>
          </a:r>
          <a:r>
            <a:rPr lang="ru-RU" sz="1400" b="1" kern="1200" dirty="0" smtClean="0">
              <a:hlinkClick xmlns:r="http://schemas.openxmlformats.org/officeDocument/2006/relationships" r:id="rId4"/>
            </a:rPr>
            <a:t>https://urait.ru/bcode/512648</a:t>
          </a:r>
          <a:r>
            <a:rPr lang="ru-RU" sz="1400" b="1" kern="1200" dirty="0" smtClean="0"/>
            <a:t> </a:t>
          </a:r>
          <a:endParaRPr lang="ru-RU" sz="1400" kern="1200" dirty="0"/>
        </a:p>
      </dsp:txBody>
      <dsp:txXfrm>
        <a:off x="34894" y="2947415"/>
        <a:ext cx="10543783" cy="645018"/>
      </dsp:txXfrm>
    </dsp:sp>
    <dsp:sp modelId="{212E39F9-F5F0-4494-945C-D88F3D69441C}">
      <dsp:nvSpPr>
        <dsp:cNvPr id="0" name=""/>
        <dsp:cNvSpPr/>
      </dsp:nvSpPr>
      <dsp:spPr>
        <a:xfrm>
          <a:off x="0" y="3640532"/>
          <a:ext cx="10613571" cy="714806"/>
        </a:xfrm>
        <a:prstGeom prst="roundRect">
          <a:avLst/>
        </a:prstGeom>
        <a:solidFill>
          <a:schemeClr val="accent5">
            <a:hueOff val="-5252389"/>
            <a:satOff val="-7306"/>
            <a:lumOff val="-280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err="1" smtClean="0"/>
            <a:t>Дювернуа</a:t>
          </a:r>
          <a:r>
            <a:rPr lang="ru-RU" sz="1400" b="1" kern="1200" dirty="0" smtClean="0"/>
            <a:t>, Н. Л.  Источники права и суд в древней России. Опыты по истории русского гражданского права / Н. Л. </a:t>
          </a:r>
          <a:r>
            <a:rPr lang="ru-RU" sz="1400" b="1" kern="1200" dirty="0" err="1" smtClean="0"/>
            <a:t>Дювернуа</a:t>
          </a:r>
          <a:r>
            <a:rPr lang="ru-RU" sz="1400" b="1" kern="1200" dirty="0" smtClean="0"/>
            <a:t>. — Москва : Издательство </a:t>
          </a:r>
          <a:r>
            <a:rPr lang="ru-RU" sz="1400" b="1" kern="1200" dirty="0" err="1" smtClean="0"/>
            <a:t>Юрайт</a:t>
          </a:r>
          <a:r>
            <a:rPr lang="ru-RU" sz="1400" b="1" kern="1200" dirty="0" smtClean="0"/>
            <a:t>, 2023. — 283 с. — (Антология мысли). — ISBN 978-5-534-08653-9. — Текст : электронный // Образовательная платформа </a:t>
          </a:r>
          <a:r>
            <a:rPr lang="ru-RU" sz="1400" b="1" kern="1200" dirty="0" err="1" smtClean="0"/>
            <a:t>Юрайт</a:t>
          </a:r>
          <a:r>
            <a:rPr lang="ru-RU" sz="1400" b="1" kern="1200" dirty="0" smtClean="0"/>
            <a:t> [сайт]. — URL: </a:t>
          </a:r>
          <a:r>
            <a:rPr lang="ru-RU" sz="1400" b="1" kern="1200" dirty="0" smtClean="0">
              <a:hlinkClick xmlns:r="http://schemas.openxmlformats.org/officeDocument/2006/relationships" r:id="rId5"/>
            </a:rPr>
            <a:t>https://urait.ru/bcode/514413</a:t>
          </a:r>
          <a:r>
            <a:rPr lang="ru-RU" sz="1400" b="1" kern="1200" dirty="0" smtClean="0"/>
            <a:t> </a:t>
          </a:r>
          <a:endParaRPr lang="ru-RU" sz="1400" kern="1200" dirty="0"/>
        </a:p>
      </dsp:txBody>
      <dsp:txXfrm>
        <a:off x="34894" y="3675426"/>
        <a:ext cx="10543783" cy="645018"/>
      </dsp:txXfrm>
    </dsp:sp>
    <dsp:sp modelId="{1B39511B-5C6B-4390-A8C7-2A861A412154}">
      <dsp:nvSpPr>
        <dsp:cNvPr id="0" name=""/>
        <dsp:cNvSpPr/>
      </dsp:nvSpPr>
      <dsp:spPr>
        <a:xfrm>
          <a:off x="0" y="4368544"/>
          <a:ext cx="10613571" cy="714806"/>
        </a:xfrm>
        <a:prstGeom prst="roundRect">
          <a:avLst/>
        </a:prstGeom>
        <a:solidFill>
          <a:schemeClr val="accent5">
            <a:hueOff val="-6302867"/>
            <a:satOff val="-8767"/>
            <a:lumOff val="-336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Сперанский, М. М.  Проекты реформ / М. М. Сперанский. — Москва : Издательство </a:t>
          </a:r>
          <a:r>
            <a:rPr lang="ru-RU" sz="1400" b="1" kern="1200" dirty="0" err="1" smtClean="0"/>
            <a:t>Юрайт</a:t>
          </a:r>
          <a:r>
            <a:rPr lang="ru-RU" sz="1400" b="1" kern="1200" dirty="0" smtClean="0"/>
            <a:t>, 2023. — 293 с. — (Антология мысли). — ISBN 978-5-534-08050-6. — Текст : электронный // Образовательная платформа </a:t>
          </a:r>
          <a:r>
            <a:rPr lang="ru-RU" sz="1400" b="1" kern="1200" dirty="0" err="1" smtClean="0"/>
            <a:t>Юрайт</a:t>
          </a:r>
          <a:r>
            <a:rPr lang="ru-RU" sz="1400" b="1" kern="1200" dirty="0" smtClean="0"/>
            <a:t> [сайт]. — URL: </a:t>
          </a:r>
          <a:r>
            <a:rPr lang="ru-RU" sz="1400" b="1" kern="1200" dirty="0" smtClean="0">
              <a:hlinkClick xmlns:r="http://schemas.openxmlformats.org/officeDocument/2006/relationships" r:id="rId6"/>
            </a:rPr>
            <a:t>https://urait.ru/bcode/514737</a:t>
          </a:r>
          <a:endParaRPr lang="ru-RU" sz="1400" kern="1200" dirty="0"/>
        </a:p>
      </dsp:txBody>
      <dsp:txXfrm>
        <a:off x="34894" y="4403438"/>
        <a:ext cx="10543783" cy="645018"/>
      </dsp:txXfrm>
    </dsp:sp>
    <dsp:sp modelId="{B12245BA-4A0B-42C1-8A00-6960A738125D}">
      <dsp:nvSpPr>
        <dsp:cNvPr id="0" name=""/>
        <dsp:cNvSpPr/>
      </dsp:nvSpPr>
      <dsp:spPr>
        <a:xfrm>
          <a:off x="0" y="5096556"/>
          <a:ext cx="10613571" cy="714806"/>
        </a:xfrm>
        <a:prstGeom prst="roundRect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Чистяков, О. И.  Хрестоматия по истории отечественного государства и права : учебное пособие для вузов / составители О. И. Чистяков, Г. А. </a:t>
          </a:r>
          <a:r>
            <a:rPr lang="ru-RU" sz="1400" b="1" kern="1200" dirty="0" err="1" smtClean="0"/>
            <a:t>Кутьина</a:t>
          </a:r>
          <a:r>
            <a:rPr lang="ru-RU" sz="1400" b="1" kern="1200" dirty="0" smtClean="0"/>
            <a:t>. — 3-е изд., </a:t>
          </a:r>
          <a:r>
            <a:rPr lang="ru-RU" sz="1400" b="1" kern="1200" dirty="0" err="1" smtClean="0"/>
            <a:t>испр</a:t>
          </a:r>
          <a:r>
            <a:rPr lang="ru-RU" sz="1400" b="1" kern="1200" dirty="0" smtClean="0"/>
            <a:t>. и доп. — Москва : Издательство </a:t>
          </a:r>
          <a:r>
            <a:rPr lang="ru-RU" sz="1400" b="1" kern="1200" dirty="0" err="1" smtClean="0"/>
            <a:t>Юрайт</a:t>
          </a:r>
          <a:r>
            <a:rPr lang="ru-RU" sz="1400" b="1" kern="1200" dirty="0" smtClean="0"/>
            <a:t>, 2023. — 520 с. — (Высшее образование). — ISBN 978-5-534-00426-7. — Текст : электронный // Образовательная платформа </a:t>
          </a:r>
          <a:r>
            <a:rPr lang="ru-RU" sz="1400" b="1" kern="1200" dirty="0" err="1" smtClean="0"/>
            <a:t>Юрайт</a:t>
          </a:r>
          <a:r>
            <a:rPr lang="ru-RU" sz="1400" b="1" kern="1200" dirty="0" smtClean="0"/>
            <a:t> [сайт]. — URL: </a:t>
          </a:r>
          <a:r>
            <a:rPr lang="ru-RU" sz="1400" b="1" kern="1200" dirty="0" smtClean="0">
              <a:hlinkClick xmlns:r="http://schemas.openxmlformats.org/officeDocument/2006/relationships" r:id="rId7"/>
            </a:rPr>
            <a:t>https://urait.ru/bcode/510577</a:t>
          </a:r>
          <a:endParaRPr lang="ru-RU" sz="1400" kern="1200" dirty="0"/>
        </a:p>
      </dsp:txBody>
      <dsp:txXfrm>
        <a:off x="34894" y="5131450"/>
        <a:ext cx="10543783" cy="645018"/>
      </dsp:txXfrm>
    </dsp:sp>
  </dsp:spTree>
</dsp:drawing>
</file>

<file path=ppt/diagrams/drawing3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AA19C6-EFF7-4B97-925E-83222E7E981C}">
      <dsp:nvSpPr>
        <dsp:cNvPr id="0" name=""/>
        <dsp:cNvSpPr/>
      </dsp:nvSpPr>
      <dsp:spPr>
        <a:xfrm>
          <a:off x="0" y="159096"/>
          <a:ext cx="10515600" cy="100737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l" defTabSz="1866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200" kern="1200" smtClean="0"/>
            <a:t>Задание на семинарское занятие по теме 1:</a:t>
          </a:r>
          <a:endParaRPr lang="ru-RU" sz="4200" kern="1200"/>
        </a:p>
      </dsp:txBody>
      <dsp:txXfrm>
        <a:off x="49176" y="208272"/>
        <a:ext cx="10417248" cy="909018"/>
      </dsp:txXfrm>
    </dsp:sp>
  </dsp:spTree>
</dsp:drawing>
</file>

<file path=ppt/diagrams/drawing3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5DB9AC-56B5-43FC-B3CE-F87083C71284}">
      <dsp:nvSpPr>
        <dsp:cNvPr id="0" name=""/>
        <dsp:cNvSpPr/>
      </dsp:nvSpPr>
      <dsp:spPr>
        <a:xfrm>
          <a:off x="0" y="78669"/>
          <a:ext cx="10515600" cy="9945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smtClean="0"/>
            <a:t>1. Место истории государства и права в системе наук. Предмет истории государства и права России. </a:t>
          </a:r>
          <a:endParaRPr lang="ru-RU" sz="2500" kern="1200"/>
        </a:p>
      </dsp:txBody>
      <dsp:txXfrm>
        <a:off x="48547" y="127216"/>
        <a:ext cx="10418506" cy="897406"/>
      </dsp:txXfrm>
    </dsp:sp>
    <dsp:sp modelId="{98537373-D881-4001-BC92-AAD43657B614}">
      <dsp:nvSpPr>
        <dsp:cNvPr id="0" name=""/>
        <dsp:cNvSpPr/>
      </dsp:nvSpPr>
      <dsp:spPr>
        <a:xfrm>
          <a:off x="0" y="1145169"/>
          <a:ext cx="10515600" cy="9945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smtClean="0"/>
            <a:t>2. Методы изучения истории государства и права России. </a:t>
          </a:r>
          <a:endParaRPr lang="ru-RU" sz="2500" kern="1200"/>
        </a:p>
      </dsp:txBody>
      <dsp:txXfrm>
        <a:off x="48547" y="1193716"/>
        <a:ext cx="10418506" cy="897406"/>
      </dsp:txXfrm>
    </dsp:sp>
    <dsp:sp modelId="{CC3DA076-8FAC-44C6-88F6-416D021558E9}">
      <dsp:nvSpPr>
        <dsp:cNvPr id="0" name=""/>
        <dsp:cNvSpPr/>
      </dsp:nvSpPr>
      <dsp:spPr>
        <a:xfrm>
          <a:off x="0" y="2211669"/>
          <a:ext cx="10515600" cy="9945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smtClean="0"/>
            <a:t>3. Периодизация курса истории государства и права России.</a:t>
          </a:r>
          <a:endParaRPr lang="ru-RU" sz="2500" kern="1200"/>
        </a:p>
      </dsp:txBody>
      <dsp:txXfrm>
        <a:off x="48547" y="2260216"/>
        <a:ext cx="10418506" cy="897406"/>
      </dsp:txXfrm>
    </dsp:sp>
    <dsp:sp modelId="{3E1C5EEF-1E79-4795-A317-2A8701CF10AC}">
      <dsp:nvSpPr>
        <dsp:cNvPr id="0" name=""/>
        <dsp:cNvSpPr/>
      </dsp:nvSpPr>
      <dsp:spPr>
        <a:xfrm>
          <a:off x="0" y="3278169"/>
          <a:ext cx="10515600" cy="9945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smtClean="0"/>
            <a:t>4. Историография Истории государства и права России</a:t>
          </a:r>
          <a:endParaRPr lang="ru-RU" sz="2500" kern="1200"/>
        </a:p>
      </dsp:txBody>
      <dsp:txXfrm>
        <a:off x="48547" y="3326716"/>
        <a:ext cx="10418506" cy="897406"/>
      </dsp:txXfrm>
    </dsp:sp>
  </dsp:spTree>
</dsp:drawing>
</file>

<file path=ppt/diagrams/drawing3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FE3E84-E2D1-474F-829A-237A45590439}">
      <dsp:nvSpPr>
        <dsp:cNvPr id="0" name=""/>
        <dsp:cNvSpPr/>
      </dsp:nvSpPr>
      <dsp:spPr>
        <a:xfrm>
          <a:off x="0" y="62378"/>
          <a:ext cx="10515600" cy="120080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Письменное задание для выполнения в рабочей тетради:</a:t>
          </a:r>
          <a:endParaRPr lang="ru-RU" sz="3200" kern="1200" dirty="0"/>
        </a:p>
      </dsp:txBody>
      <dsp:txXfrm>
        <a:off x="58618" y="120996"/>
        <a:ext cx="10398364" cy="1083569"/>
      </dsp:txXfrm>
    </dsp:sp>
  </dsp:spTree>
</dsp:drawing>
</file>

<file path=ppt/diagrams/drawing3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8A0DFA-9DA4-4C4F-BBB5-2A1C84DD77A0}">
      <dsp:nvSpPr>
        <dsp:cNvPr id="0" name=""/>
        <dsp:cNvSpPr/>
      </dsp:nvSpPr>
      <dsp:spPr>
        <a:xfrm>
          <a:off x="0" y="0"/>
          <a:ext cx="10515600" cy="108368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1. Сравнить предмет наук История государства и права России и Теория государства и права, выделить общие черты и различия.</a:t>
          </a:r>
          <a:endParaRPr lang="ru-RU" sz="2600" kern="1200" dirty="0"/>
        </a:p>
      </dsp:txBody>
      <dsp:txXfrm>
        <a:off x="52901" y="52901"/>
        <a:ext cx="10409798" cy="977880"/>
      </dsp:txXfrm>
    </dsp:sp>
    <dsp:sp modelId="{10EE8B99-0101-41AC-A043-34E3AEC91C78}">
      <dsp:nvSpPr>
        <dsp:cNvPr id="0" name=""/>
        <dsp:cNvSpPr/>
      </dsp:nvSpPr>
      <dsp:spPr>
        <a:xfrm>
          <a:off x="0" y="1216997"/>
          <a:ext cx="10515600" cy="80051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smtClean="0"/>
            <a:t>2. Раскрыть содержание функции Истории государства и права России:</a:t>
          </a:r>
          <a:endParaRPr lang="ru-RU" sz="2600" kern="1200"/>
        </a:p>
      </dsp:txBody>
      <dsp:txXfrm>
        <a:off x="39078" y="1256075"/>
        <a:ext cx="10437444" cy="722358"/>
      </dsp:txXfrm>
    </dsp:sp>
  </dsp:spTree>
</dsp:drawing>
</file>

<file path=ppt/diagrams/drawing3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14AE847-9047-4EF7-ADB6-A657773085A1}">
      <dsp:nvSpPr>
        <dsp:cNvPr id="0" name=""/>
        <dsp:cNvSpPr/>
      </dsp:nvSpPr>
      <dsp:spPr>
        <a:xfrm>
          <a:off x="2469750" y="248"/>
          <a:ext cx="2778469" cy="39808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i="1" kern="1200" dirty="0" err="1" smtClean="0"/>
            <a:t>Теоретико­познавательная</a:t>
          </a:r>
          <a:endParaRPr lang="ru-RU" sz="1700" kern="1200" dirty="0"/>
        </a:p>
      </dsp:txBody>
      <dsp:txXfrm>
        <a:off x="2489183" y="19681"/>
        <a:ext cx="2739603" cy="359214"/>
      </dsp:txXfrm>
    </dsp:sp>
    <dsp:sp modelId="{BB208B5E-0D8A-4595-A49B-EFA2F50269BA}">
      <dsp:nvSpPr>
        <dsp:cNvPr id="0" name=""/>
        <dsp:cNvSpPr/>
      </dsp:nvSpPr>
      <dsp:spPr>
        <a:xfrm>
          <a:off x="2469750" y="418233"/>
          <a:ext cx="2778469" cy="398080"/>
        </a:xfrm>
        <a:prstGeom prst="roundRect">
          <a:avLst/>
        </a:prstGeom>
        <a:solidFill>
          <a:schemeClr val="accent5">
            <a:hueOff val="-1225557"/>
            <a:satOff val="-1705"/>
            <a:lumOff val="-65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i="1" kern="1200" dirty="0" smtClean="0"/>
            <a:t>Эвристическая</a:t>
          </a:r>
          <a:endParaRPr lang="ru-RU" sz="1700" kern="1200" dirty="0"/>
        </a:p>
      </dsp:txBody>
      <dsp:txXfrm>
        <a:off x="2489183" y="437666"/>
        <a:ext cx="2739603" cy="359214"/>
      </dsp:txXfrm>
    </dsp:sp>
    <dsp:sp modelId="{0F64F555-321D-40F9-9F4D-287F1332C1F3}">
      <dsp:nvSpPr>
        <dsp:cNvPr id="0" name=""/>
        <dsp:cNvSpPr/>
      </dsp:nvSpPr>
      <dsp:spPr>
        <a:xfrm>
          <a:off x="2469750" y="836217"/>
          <a:ext cx="2778469" cy="398080"/>
        </a:xfrm>
        <a:prstGeom prst="roundRect">
          <a:avLst/>
        </a:prstGeom>
        <a:solidFill>
          <a:schemeClr val="accent5">
            <a:hueOff val="-2451115"/>
            <a:satOff val="-3409"/>
            <a:lumOff val="-130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i="1" kern="1200" smtClean="0"/>
            <a:t>Прогностическая</a:t>
          </a:r>
          <a:endParaRPr lang="ru-RU" sz="1700" kern="1200"/>
        </a:p>
      </dsp:txBody>
      <dsp:txXfrm>
        <a:off x="2489183" y="855650"/>
        <a:ext cx="2739603" cy="359214"/>
      </dsp:txXfrm>
    </dsp:sp>
    <dsp:sp modelId="{486DC0D3-A20D-4DC9-98FF-2290BDCCD453}">
      <dsp:nvSpPr>
        <dsp:cNvPr id="0" name=""/>
        <dsp:cNvSpPr/>
      </dsp:nvSpPr>
      <dsp:spPr>
        <a:xfrm>
          <a:off x="2469750" y="1254202"/>
          <a:ext cx="2778469" cy="398080"/>
        </a:xfrm>
        <a:prstGeom prst="roundRect">
          <a:avLst/>
        </a:prstGeom>
        <a:solidFill>
          <a:schemeClr val="accent5">
            <a:hueOff val="-3676672"/>
            <a:satOff val="-5114"/>
            <a:lumOff val="-196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i="1" kern="1200" smtClean="0"/>
            <a:t>Методологическая</a:t>
          </a:r>
          <a:endParaRPr lang="ru-RU" sz="1700" kern="1200"/>
        </a:p>
      </dsp:txBody>
      <dsp:txXfrm>
        <a:off x="2489183" y="1273635"/>
        <a:ext cx="2739603" cy="359214"/>
      </dsp:txXfrm>
    </dsp:sp>
    <dsp:sp modelId="{5658378A-6FCB-43C8-B6D6-329A3D0BD5D0}">
      <dsp:nvSpPr>
        <dsp:cNvPr id="0" name=""/>
        <dsp:cNvSpPr/>
      </dsp:nvSpPr>
      <dsp:spPr>
        <a:xfrm>
          <a:off x="2469750" y="1672187"/>
          <a:ext cx="2778469" cy="398080"/>
        </a:xfrm>
        <a:prstGeom prst="roundRect">
          <a:avLst/>
        </a:prstGeom>
        <a:solidFill>
          <a:schemeClr val="accent5">
            <a:hueOff val="-4902230"/>
            <a:satOff val="-6819"/>
            <a:lumOff val="-261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i="1" kern="1200" smtClean="0"/>
            <a:t>Прикладная</a:t>
          </a:r>
          <a:endParaRPr lang="ru-RU" sz="1700" kern="1200"/>
        </a:p>
      </dsp:txBody>
      <dsp:txXfrm>
        <a:off x="2489183" y="1691620"/>
        <a:ext cx="2739603" cy="359214"/>
      </dsp:txXfrm>
    </dsp:sp>
    <dsp:sp modelId="{7F799CD0-2B82-4AD9-B94A-5A82B8C8B4AC}">
      <dsp:nvSpPr>
        <dsp:cNvPr id="0" name=""/>
        <dsp:cNvSpPr/>
      </dsp:nvSpPr>
      <dsp:spPr>
        <a:xfrm>
          <a:off x="2469750" y="2090172"/>
          <a:ext cx="2778469" cy="398080"/>
        </a:xfrm>
        <a:prstGeom prst="roundRect">
          <a:avLst/>
        </a:prstGeom>
        <a:solidFill>
          <a:schemeClr val="accent5">
            <a:hueOff val="-6127787"/>
            <a:satOff val="-8523"/>
            <a:lumOff val="-326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i="1" kern="1200" smtClean="0"/>
            <a:t>Мировоззренческая</a:t>
          </a:r>
          <a:endParaRPr lang="ru-RU" sz="1700" kern="1200"/>
        </a:p>
      </dsp:txBody>
      <dsp:txXfrm>
        <a:off x="2489183" y="2109605"/>
        <a:ext cx="2739603" cy="359214"/>
      </dsp:txXfrm>
    </dsp:sp>
    <dsp:sp modelId="{2711171A-5DDD-4686-BB50-04A20DE1190E}">
      <dsp:nvSpPr>
        <dsp:cNvPr id="0" name=""/>
        <dsp:cNvSpPr/>
      </dsp:nvSpPr>
      <dsp:spPr>
        <a:xfrm>
          <a:off x="2469750" y="2508156"/>
          <a:ext cx="2778469" cy="398080"/>
        </a:xfrm>
        <a:prstGeom prst="roundRect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i="1" kern="1200" smtClean="0"/>
            <a:t>Воспитательная</a:t>
          </a:r>
          <a:endParaRPr lang="ru-RU" sz="1700" kern="1200"/>
        </a:p>
      </dsp:txBody>
      <dsp:txXfrm>
        <a:off x="2489183" y="2527589"/>
        <a:ext cx="2739603" cy="35921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257374-4D24-4768-8C79-0A0FE29DA37F}">
      <dsp:nvSpPr>
        <dsp:cNvPr id="0" name=""/>
        <dsp:cNvSpPr/>
      </dsp:nvSpPr>
      <dsp:spPr>
        <a:xfrm rot="10800000">
          <a:off x="2642044" y="565231"/>
          <a:ext cx="6992874" cy="3522726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53424" tIns="110490" rIns="206248" bIns="110490" numCol="1" spcCol="1270" anchor="ctr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1" i="1" kern="1200" smtClean="0"/>
            <a:t>Юриспруденция – это цикл или система наук, объектом которого выступают государственно-правовые явления жизни общества.</a:t>
          </a:r>
          <a:br>
            <a:rPr lang="ru-RU" sz="2900" b="1" i="1" kern="1200" smtClean="0"/>
          </a:br>
          <a:endParaRPr lang="ru-RU" sz="2900" kern="1200"/>
        </a:p>
      </dsp:txBody>
      <dsp:txXfrm rot="10800000">
        <a:off x="3522725" y="565231"/>
        <a:ext cx="6112193" cy="3522726"/>
      </dsp:txXfrm>
    </dsp:sp>
    <dsp:sp modelId="{2CCFCBEF-AF37-4DD0-9DB6-85ED284DC71C}">
      <dsp:nvSpPr>
        <dsp:cNvPr id="0" name=""/>
        <dsp:cNvSpPr/>
      </dsp:nvSpPr>
      <dsp:spPr>
        <a:xfrm>
          <a:off x="880681" y="565231"/>
          <a:ext cx="3522726" cy="3522726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FF635B-D6F1-4D86-8C19-B4D96DC98DD5}">
      <dsp:nvSpPr>
        <dsp:cNvPr id="0" name=""/>
        <dsp:cNvSpPr/>
      </dsp:nvSpPr>
      <dsp:spPr>
        <a:xfrm>
          <a:off x="-4919424" y="-753830"/>
          <a:ext cx="5858998" cy="5858998"/>
        </a:xfrm>
        <a:prstGeom prst="blockArc">
          <a:avLst>
            <a:gd name="adj1" fmla="val 18900000"/>
            <a:gd name="adj2" fmla="val 2700000"/>
            <a:gd name="adj3" fmla="val 369"/>
          </a:avLst>
        </a:pr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D33AEB-4EFB-4B23-966E-229E861EABCB}">
      <dsp:nvSpPr>
        <dsp:cNvPr id="0" name=""/>
        <dsp:cNvSpPr/>
      </dsp:nvSpPr>
      <dsp:spPr>
        <a:xfrm>
          <a:off x="604289" y="435133"/>
          <a:ext cx="9851585" cy="870267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0775" tIns="114300" rIns="114300" bIns="114300" numCol="1" spcCol="1270" anchor="ctr" anchorCtr="0">
          <a:noAutofit/>
        </a:bodyPr>
        <a:lstStyle/>
        <a:p>
          <a:pPr lvl="0" algn="l" defTabSz="2000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500" kern="1200" dirty="0" smtClean="0"/>
            <a:t>историко-теоретические</a:t>
          </a:r>
          <a:endParaRPr lang="ru-RU" sz="4500" kern="1200" dirty="0"/>
        </a:p>
      </dsp:txBody>
      <dsp:txXfrm>
        <a:off x="604289" y="435133"/>
        <a:ext cx="9851585" cy="870267"/>
      </dsp:txXfrm>
    </dsp:sp>
    <dsp:sp modelId="{B8FBDF4B-8717-4454-87EB-4A6FE9538933}">
      <dsp:nvSpPr>
        <dsp:cNvPr id="0" name=""/>
        <dsp:cNvSpPr/>
      </dsp:nvSpPr>
      <dsp:spPr>
        <a:xfrm>
          <a:off x="60372" y="326350"/>
          <a:ext cx="1087834" cy="108783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9660322-EDB3-4867-AA87-25C4D678B535}">
      <dsp:nvSpPr>
        <dsp:cNvPr id="0" name=""/>
        <dsp:cNvSpPr/>
      </dsp:nvSpPr>
      <dsp:spPr>
        <a:xfrm>
          <a:off x="920631" y="1740535"/>
          <a:ext cx="9535243" cy="870267"/>
        </a:xfrm>
        <a:prstGeom prst="rect">
          <a:avLst/>
        </a:prstGeom>
        <a:solidFill>
          <a:schemeClr val="accent5">
            <a:hueOff val="-3676672"/>
            <a:satOff val="-5114"/>
            <a:lumOff val="-196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0775" tIns="114300" rIns="114300" bIns="114300" numCol="1" spcCol="1270" anchor="ctr" anchorCtr="0">
          <a:noAutofit/>
        </a:bodyPr>
        <a:lstStyle/>
        <a:p>
          <a:pPr lvl="0" algn="l" defTabSz="2000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500" kern="1200" smtClean="0"/>
            <a:t>отраслевые</a:t>
          </a:r>
          <a:endParaRPr lang="ru-RU" sz="4500" kern="1200"/>
        </a:p>
      </dsp:txBody>
      <dsp:txXfrm>
        <a:off x="920631" y="1740535"/>
        <a:ext cx="9535243" cy="870267"/>
      </dsp:txXfrm>
    </dsp:sp>
    <dsp:sp modelId="{A78483E6-8CCF-4178-BED7-FE2035873896}">
      <dsp:nvSpPr>
        <dsp:cNvPr id="0" name=""/>
        <dsp:cNvSpPr/>
      </dsp:nvSpPr>
      <dsp:spPr>
        <a:xfrm>
          <a:off x="376714" y="1631751"/>
          <a:ext cx="1087834" cy="108783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3676672"/>
              <a:satOff val="-5114"/>
              <a:lumOff val="-196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0F6F01F-58BB-4573-B182-A5AE20193826}">
      <dsp:nvSpPr>
        <dsp:cNvPr id="0" name=""/>
        <dsp:cNvSpPr/>
      </dsp:nvSpPr>
      <dsp:spPr>
        <a:xfrm>
          <a:off x="604289" y="3045936"/>
          <a:ext cx="9851585" cy="870267"/>
        </a:xfrm>
        <a:prstGeom prst="rect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0775" tIns="114300" rIns="114300" bIns="114300" numCol="1" spcCol="1270" anchor="ctr" anchorCtr="0">
          <a:noAutofit/>
        </a:bodyPr>
        <a:lstStyle/>
        <a:p>
          <a:pPr lvl="0" algn="l" defTabSz="2000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500" kern="1200" smtClean="0"/>
            <a:t>специально-юридические</a:t>
          </a:r>
          <a:endParaRPr lang="ru-RU" sz="4500" kern="1200"/>
        </a:p>
      </dsp:txBody>
      <dsp:txXfrm>
        <a:off x="604289" y="3045936"/>
        <a:ext cx="9851585" cy="870267"/>
      </dsp:txXfrm>
    </dsp:sp>
    <dsp:sp modelId="{06189A3B-D810-4C42-AAB3-0BF9AB2AC469}">
      <dsp:nvSpPr>
        <dsp:cNvPr id="0" name=""/>
        <dsp:cNvSpPr/>
      </dsp:nvSpPr>
      <dsp:spPr>
        <a:xfrm>
          <a:off x="60372" y="2937153"/>
          <a:ext cx="1087834" cy="108783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7353344"/>
              <a:satOff val="-10228"/>
              <a:lumOff val="-392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34C15C-28A6-46B4-B085-1AA369E3D254}">
      <dsp:nvSpPr>
        <dsp:cNvPr id="0" name=""/>
        <dsp:cNvSpPr/>
      </dsp:nvSpPr>
      <dsp:spPr>
        <a:xfrm>
          <a:off x="0" y="0"/>
          <a:ext cx="3309257" cy="3309257"/>
        </a:xfrm>
        <a:prstGeom prst="pie">
          <a:avLst>
            <a:gd name="adj1" fmla="val 5400000"/>
            <a:gd name="adj2" fmla="val 1620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9B757AB-FEA6-4CD6-BD4E-D22E361CB028}">
      <dsp:nvSpPr>
        <dsp:cNvPr id="0" name=""/>
        <dsp:cNvSpPr/>
      </dsp:nvSpPr>
      <dsp:spPr>
        <a:xfrm>
          <a:off x="1654628" y="0"/>
          <a:ext cx="8860971" cy="330925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i="1" kern="1200" dirty="0" smtClean="0">
              <a:solidFill>
                <a:schemeClr val="accent5">
                  <a:lumMod val="75000"/>
                </a:schemeClr>
              </a:solidFill>
            </a:rPr>
            <a:t>Предмет истории государства и права России</a:t>
          </a:r>
          <a:r>
            <a:rPr lang="ru-RU" sz="3200" b="1" kern="1200" dirty="0" smtClean="0">
              <a:solidFill>
                <a:schemeClr val="accent5">
                  <a:lumMod val="75000"/>
                </a:schemeClr>
              </a:solidFill>
            </a:rPr>
            <a:t> – закономерности и особенности возникновения и эволюции государственных органов и правовых институтов на различных исторических этапах на территории нашего государства.</a:t>
          </a:r>
          <a:r>
            <a:rPr lang="ru-RU" sz="3200" kern="1200" dirty="0" smtClean="0">
              <a:solidFill>
                <a:schemeClr val="accent5">
                  <a:lumMod val="75000"/>
                </a:schemeClr>
              </a:solidFill>
            </a:rPr>
            <a:t/>
          </a:r>
          <a:br>
            <a:rPr lang="ru-RU" sz="3200" kern="1200" dirty="0" smtClean="0">
              <a:solidFill>
                <a:schemeClr val="accent5">
                  <a:lumMod val="75000"/>
                </a:schemeClr>
              </a:solidFill>
            </a:rPr>
          </a:br>
          <a:endParaRPr lang="ru-RU" sz="3200" kern="1200" dirty="0">
            <a:solidFill>
              <a:schemeClr val="accent5">
                <a:lumMod val="75000"/>
              </a:schemeClr>
            </a:solidFill>
          </a:endParaRPr>
        </a:p>
      </dsp:txBody>
      <dsp:txXfrm>
        <a:off x="1654628" y="0"/>
        <a:ext cx="8860971" cy="3309257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7D37AD-D59A-46B6-AECC-0C1A62642EE7}">
      <dsp:nvSpPr>
        <dsp:cNvPr id="0" name=""/>
        <dsp:cNvSpPr/>
      </dsp:nvSpPr>
      <dsp:spPr>
        <a:xfrm>
          <a:off x="0" y="655"/>
          <a:ext cx="10515600" cy="1215268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Государственно-правовые процессы изучаются в территориальном масштабе всей страны или отдельных ее частей, с учетом изменений на протяжении всего исторического развития.</a:t>
          </a:r>
          <a:endParaRPr lang="ru-RU" sz="2400" b="1" kern="1200" dirty="0"/>
        </a:p>
      </dsp:txBody>
      <dsp:txXfrm>
        <a:off x="59324" y="59979"/>
        <a:ext cx="10396952" cy="1096620"/>
      </dsp:txXfrm>
    </dsp:sp>
    <dsp:sp modelId="{07FC6A01-6EA9-4EAE-BFB5-AA1C5A63AB77}">
      <dsp:nvSpPr>
        <dsp:cNvPr id="0" name=""/>
        <dsp:cNvSpPr/>
      </dsp:nvSpPr>
      <dsp:spPr>
        <a:xfrm>
          <a:off x="0" y="1229044"/>
          <a:ext cx="10515600" cy="1215268"/>
        </a:xfrm>
        <a:prstGeom prst="roundRect">
          <a:avLst/>
        </a:prstGeom>
        <a:solidFill>
          <a:schemeClr val="accent3">
            <a:hueOff val="903533"/>
            <a:satOff val="33333"/>
            <a:lumOff val="-490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Государственно-правовые явления исследуются в широком хронологическом диапазоне с момента возникновения государства и права нашей страны и до настоящего времени. </a:t>
          </a:r>
          <a:endParaRPr lang="ru-RU" sz="2400" b="1" kern="1200" dirty="0"/>
        </a:p>
      </dsp:txBody>
      <dsp:txXfrm>
        <a:off x="59324" y="1288368"/>
        <a:ext cx="10396952" cy="1096620"/>
      </dsp:txXfrm>
    </dsp:sp>
    <dsp:sp modelId="{A810737D-1919-4FC7-8972-6FC0C455B532}">
      <dsp:nvSpPr>
        <dsp:cNvPr id="0" name=""/>
        <dsp:cNvSpPr/>
      </dsp:nvSpPr>
      <dsp:spPr>
        <a:xfrm>
          <a:off x="0" y="2457433"/>
          <a:ext cx="10515600" cy="1215268"/>
        </a:xfrm>
        <a:prstGeom prst="roundRect">
          <a:avLst/>
        </a:prstGeom>
        <a:solidFill>
          <a:schemeClr val="accent3">
            <a:hueOff val="1807066"/>
            <a:satOff val="66667"/>
            <a:lumOff val="-980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Государственно-правовые явления рассматриваются через призму перемен, изменений, динамики. </a:t>
          </a:r>
          <a:endParaRPr lang="ru-RU" sz="2400" b="1" kern="1200" dirty="0"/>
        </a:p>
      </dsp:txBody>
      <dsp:txXfrm>
        <a:off x="59324" y="2516757"/>
        <a:ext cx="10396952" cy="1096620"/>
      </dsp:txXfrm>
    </dsp:sp>
    <dsp:sp modelId="{E5F7672E-6643-4AE7-9936-668139ADC8A8}">
      <dsp:nvSpPr>
        <dsp:cNvPr id="0" name=""/>
        <dsp:cNvSpPr/>
      </dsp:nvSpPr>
      <dsp:spPr>
        <a:xfrm>
          <a:off x="0" y="3685822"/>
          <a:ext cx="10515600" cy="1215268"/>
        </a:xfrm>
        <a:prstGeom prst="roundRect">
          <a:avLst/>
        </a:prstGeom>
        <a:solidFill>
          <a:schemeClr val="accent3">
            <a:hueOff val="2710599"/>
            <a:satOff val="100000"/>
            <a:lumOff val="-1470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Возникновение и развитие государства и права представляет собой закономерный процесс</a:t>
          </a:r>
          <a:r>
            <a:rPr lang="ru-RU" sz="2200" kern="1200" dirty="0" smtClean="0"/>
            <a:t>.</a:t>
          </a:r>
          <a:endParaRPr lang="ru-RU" sz="2200" kern="1200" dirty="0"/>
        </a:p>
      </dsp:txBody>
      <dsp:txXfrm>
        <a:off x="59324" y="3745146"/>
        <a:ext cx="10396952" cy="1096620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3E2DA1-B03B-4568-B7EB-08E098A1673A}">
      <dsp:nvSpPr>
        <dsp:cNvPr id="0" name=""/>
        <dsp:cNvSpPr/>
      </dsp:nvSpPr>
      <dsp:spPr>
        <a:xfrm>
          <a:off x="0" y="0"/>
          <a:ext cx="8697685" cy="12729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/>
            <a:t>Особенности предмета Истории государства и права России:</a:t>
          </a:r>
          <a:endParaRPr lang="ru-RU" sz="3200" b="1" kern="1200" dirty="0"/>
        </a:p>
      </dsp:txBody>
      <dsp:txXfrm>
        <a:off x="62141" y="62141"/>
        <a:ext cx="8573403" cy="1148678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B657C7-2878-4F84-BE37-C46B3F10C5AF}">
      <dsp:nvSpPr>
        <dsp:cNvPr id="0" name=""/>
        <dsp:cNvSpPr/>
      </dsp:nvSpPr>
      <dsp:spPr>
        <a:xfrm rot="10800000">
          <a:off x="2171968" y="2911"/>
          <a:ext cx="7789163" cy="866473"/>
        </a:xfrm>
        <a:prstGeom prst="homePlat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70480" tIns="76200" rIns="14224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процесса возникновения и развития государства и права на территории нашей страны;</a:t>
          </a:r>
          <a:endParaRPr lang="ru-RU" sz="2000" b="1" kern="1200" dirty="0"/>
        </a:p>
      </dsp:txBody>
      <dsp:txXfrm rot="10800000">
        <a:off x="2388586" y="2911"/>
        <a:ext cx="7572545" cy="866473"/>
      </dsp:txXfrm>
    </dsp:sp>
    <dsp:sp modelId="{94E38ACA-14F4-4E97-A5E6-1F4460481481}">
      <dsp:nvSpPr>
        <dsp:cNvPr id="0" name=""/>
        <dsp:cNvSpPr/>
      </dsp:nvSpPr>
      <dsp:spPr>
        <a:xfrm>
          <a:off x="1751896" y="16076"/>
          <a:ext cx="840143" cy="840143"/>
        </a:xfrm>
        <a:prstGeom prst="ellipse">
          <a:avLst/>
        </a:prstGeom>
        <a:solidFill>
          <a:schemeClr val="accent5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5EAB4B9-9F2E-461C-B5B5-4FFA39C65029}">
      <dsp:nvSpPr>
        <dsp:cNvPr id="0" name=""/>
        <dsp:cNvSpPr/>
      </dsp:nvSpPr>
      <dsp:spPr>
        <a:xfrm rot="10800000">
          <a:off x="2171968" y="1120174"/>
          <a:ext cx="7789163" cy="840143"/>
        </a:xfrm>
        <a:prstGeom prst="homePlate">
          <a:avLst/>
        </a:prstGeom>
        <a:solidFill>
          <a:schemeClr val="accent5">
            <a:hueOff val="-1838336"/>
            <a:satOff val="-2557"/>
            <a:lumOff val="-98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70480" tIns="76200" rIns="14224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факторов и условий, определявших появление государства и права, а затем их изменение и развитие;</a:t>
          </a:r>
          <a:endParaRPr lang="ru-RU" sz="2000" b="1" kern="1200" dirty="0"/>
        </a:p>
      </dsp:txBody>
      <dsp:txXfrm rot="10800000">
        <a:off x="2382004" y="1120174"/>
        <a:ext cx="7579127" cy="840143"/>
      </dsp:txXfrm>
    </dsp:sp>
    <dsp:sp modelId="{E793513C-5D55-45AF-B9D1-15F2CACE592E}">
      <dsp:nvSpPr>
        <dsp:cNvPr id="0" name=""/>
        <dsp:cNvSpPr/>
      </dsp:nvSpPr>
      <dsp:spPr>
        <a:xfrm>
          <a:off x="1751896" y="1120174"/>
          <a:ext cx="840143" cy="840143"/>
        </a:xfrm>
        <a:prstGeom prst="ellipse">
          <a:avLst/>
        </a:prstGeom>
        <a:solidFill>
          <a:schemeClr val="accent5">
            <a:tint val="50000"/>
            <a:hueOff val="-1847243"/>
            <a:satOff val="-3249"/>
            <a:lumOff val="-41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BA1F0FD-09BE-40BC-97CD-9F749EAA3FFD}">
      <dsp:nvSpPr>
        <dsp:cNvPr id="0" name=""/>
        <dsp:cNvSpPr/>
      </dsp:nvSpPr>
      <dsp:spPr>
        <a:xfrm rot="10800000">
          <a:off x="2171968" y="2211107"/>
          <a:ext cx="7789163" cy="840143"/>
        </a:xfrm>
        <a:prstGeom prst="homePlate">
          <a:avLst/>
        </a:prstGeom>
        <a:solidFill>
          <a:schemeClr val="accent5">
            <a:hueOff val="-3676672"/>
            <a:satOff val="-5114"/>
            <a:lumOff val="-196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70480" tIns="76200" rIns="14224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правового положения классов, социальных групп;</a:t>
          </a:r>
          <a:endParaRPr lang="ru-RU" sz="2000" b="1" kern="1200" dirty="0"/>
        </a:p>
      </dsp:txBody>
      <dsp:txXfrm rot="10800000">
        <a:off x="2382004" y="2211107"/>
        <a:ext cx="7579127" cy="840143"/>
      </dsp:txXfrm>
    </dsp:sp>
    <dsp:sp modelId="{7DB92D83-B1A9-42BF-ACD6-FC527175A3D7}">
      <dsp:nvSpPr>
        <dsp:cNvPr id="0" name=""/>
        <dsp:cNvSpPr/>
      </dsp:nvSpPr>
      <dsp:spPr>
        <a:xfrm>
          <a:off x="1751896" y="2211107"/>
          <a:ext cx="840143" cy="840143"/>
        </a:xfrm>
        <a:prstGeom prst="ellipse">
          <a:avLst/>
        </a:prstGeom>
        <a:solidFill>
          <a:schemeClr val="accent5">
            <a:tint val="50000"/>
            <a:hueOff val="-3694485"/>
            <a:satOff val="-6499"/>
            <a:lumOff val="-83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86DD187-7E88-4D85-93F1-82907C6548D2}">
      <dsp:nvSpPr>
        <dsp:cNvPr id="0" name=""/>
        <dsp:cNvSpPr/>
      </dsp:nvSpPr>
      <dsp:spPr>
        <a:xfrm rot="10800000">
          <a:off x="2171968" y="3302040"/>
          <a:ext cx="7789163" cy="840143"/>
        </a:xfrm>
        <a:prstGeom prst="homePlate">
          <a:avLst/>
        </a:prstGeom>
        <a:solidFill>
          <a:schemeClr val="accent5">
            <a:hueOff val="-5515009"/>
            <a:satOff val="-7671"/>
            <a:lumOff val="-294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70480" tIns="76200" rIns="14224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организации государственной власти (механизм государства, система государственных органов в различные исторические периоды);</a:t>
          </a:r>
          <a:endParaRPr lang="ru-RU" sz="2000" b="1" kern="1200" dirty="0"/>
        </a:p>
      </dsp:txBody>
      <dsp:txXfrm rot="10800000">
        <a:off x="2382004" y="3302040"/>
        <a:ext cx="7579127" cy="840143"/>
      </dsp:txXfrm>
    </dsp:sp>
    <dsp:sp modelId="{0CC4678E-93BA-46DE-B7E5-FFDEE9459A39}">
      <dsp:nvSpPr>
        <dsp:cNvPr id="0" name=""/>
        <dsp:cNvSpPr/>
      </dsp:nvSpPr>
      <dsp:spPr>
        <a:xfrm>
          <a:off x="1751896" y="3302040"/>
          <a:ext cx="840143" cy="840143"/>
        </a:xfrm>
        <a:prstGeom prst="ellipse">
          <a:avLst/>
        </a:prstGeom>
        <a:solidFill>
          <a:schemeClr val="accent5">
            <a:tint val="50000"/>
            <a:hueOff val="-5541728"/>
            <a:satOff val="-9748"/>
            <a:lumOff val="-125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D7E4B33-DB88-4710-B52F-BEEE58891D0F}">
      <dsp:nvSpPr>
        <dsp:cNvPr id="0" name=""/>
        <dsp:cNvSpPr/>
      </dsp:nvSpPr>
      <dsp:spPr>
        <a:xfrm rot="10800000">
          <a:off x="2171968" y="4392973"/>
          <a:ext cx="7789163" cy="840143"/>
        </a:xfrm>
        <a:prstGeom prst="homePlate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70480" tIns="76200" rIns="14224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развития правовой системы, отраслей, институтов права, конкретных законодательных актов.</a:t>
          </a:r>
          <a:endParaRPr lang="ru-RU" sz="2000" b="1" kern="1200" dirty="0"/>
        </a:p>
      </dsp:txBody>
      <dsp:txXfrm rot="10800000">
        <a:off x="2382004" y="4392973"/>
        <a:ext cx="7579127" cy="840143"/>
      </dsp:txXfrm>
    </dsp:sp>
    <dsp:sp modelId="{4EF7002A-7B70-462B-B7AE-3ED35279E9D5}">
      <dsp:nvSpPr>
        <dsp:cNvPr id="0" name=""/>
        <dsp:cNvSpPr/>
      </dsp:nvSpPr>
      <dsp:spPr>
        <a:xfrm>
          <a:off x="1751896" y="4392973"/>
          <a:ext cx="840143" cy="840143"/>
        </a:xfrm>
        <a:prstGeom prst="ellipse">
          <a:avLst/>
        </a:prstGeom>
        <a:solidFill>
          <a:schemeClr val="accent5">
            <a:tint val="50000"/>
            <a:hueOff val="-7388970"/>
            <a:satOff val="-12997"/>
            <a:lumOff val="-167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3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8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0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7A8A9-1174-4840-ACA6-3F1014062943}" type="datetimeFigureOut">
              <a:rPr lang="ru-RU" smtClean="0"/>
              <a:t>04.09.2023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6EDEB-7707-4C61-99C4-9545D9B742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94773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7A8A9-1174-4840-ACA6-3F1014062943}" type="datetimeFigureOut">
              <a:rPr lang="ru-RU" smtClean="0"/>
              <a:t>04.09.2023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6EDEB-7707-4C61-99C4-9545D9B742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2336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7A8A9-1174-4840-ACA6-3F1014062943}" type="datetimeFigureOut">
              <a:rPr lang="ru-RU" smtClean="0"/>
              <a:t>04.09.2023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6EDEB-7707-4C61-99C4-9545D9B742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5507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7A8A9-1174-4840-ACA6-3F1014062943}" type="datetimeFigureOut">
              <a:rPr lang="ru-RU" smtClean="0"/>
              <a:t>04.09.2023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6EDEB-7707-4C61-99C4-9545D9B742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31450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7A8A9-1174-4840-ACA6-3F1014062943}" type="datetimeFigureOut">
              <a:rPr lang="ru-RU" smtClean="0"/>
              <a:t>04.09.2023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6EDEB-7707-4C61-99C4-9545D9B742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24030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7A8A9-1174-4840-ACA6-3F1014062943}" type="datetimeFigureOut">
              <a:rPr lang="ru-RU" smtClean="0"/>
              <a:t>04.09.2023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6EDEB-7707-4C61-99C4-9545D9B742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92218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7A8A9-1174-4840-ACA6-3F1014062943}" type="datetimeFigureOut">
              <a:rPr lang="ru-RU" smtClean="0"/>
              <a:t>04.09.2023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6EDEB-7707-4C61-99C4-9545D9B742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76052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7A8A9-1174-4840-ACA6-3F1014062943}" type="datetimeFigureOut">
              <a:rPr lang="ru-RU" smtClean="0"/>
              <a:t>04.09.2023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6EDEB-7707-4C61-99C4-9545D9B742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8061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7A8A9-1174-4840-ACA6-3F1014062943}" type="datetimeFigureOut">
              <a:rPr lang="ru-RU" smtClean="0"/>
              <a:t>04.09.2023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6EDEB-7707-4C61-99C4-9545D9B742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89066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7A8A9-1174-4840-ACA6-3F1014062943}" type="datetimeFigureOut">
              <a:rPr lang="ru-RU" smtClean="0"/>
              <a:t>04.09.2023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6EDEB-7707-4C61-99C4-9545D9B742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44371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7A8A9-1174-4840-ACA6-3F1014062943}" type="datetimeFigureOut">
              <a:rPr lang="ru-RU" smtClean="0"/>
              <a:t>04.09.2023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6EDEB-7707-4C61-99C4-9545D9B742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3204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2F7FC"/>
            </a:gs>
            <a:gs pos="0">
              <a:schemeClr val="accent1">
                <a:lumMod val="5000"/>
                <a:lumOff val="95000"/>
              </a:schemeClr>
            </a:gs>
            <a:gs pos="63000">
              <a:schemeClr val="accent1">
                <a:lumMod val="45000"/>
                <a:lumOff val="5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93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67A8A9-1174-4840-ACA6-3F1014062943}" type="datetimeFigureOut">
              <a:rPr lang="ru-RU" smtClean="0"/>
              <a:t>04.09.2023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76EDEB-7707-4C61-99C4-9545D9B742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2123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2" r:id="rId1"/>
    <p:sldLayoutId id="2147483853" r:id="rId2"/>
    <p:sldLayoutId id="2147483854" r:id="rId3"/>
    <p:sldLayoutId id="2147483855" r:id="rId4"/>
    <p:sldLayoutId id="2147483856" r:id="rId5"/>
    <p:sldLayoutId id="2147483857" r:id="rId6"/>
    <p:sldLayoutId id="2147483858" r:id="rId7"/>
    <p:sldLayoutId id="2147483859" r:id="rId8"/>
    <p:sldLayoutId id="2147483860" r:id="rId9"/>
    <p:sldLayoutId id="2147483861" r:id="rId10"/>
    <p:sldLayoutId id="214748386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2.xml"/><Relationship Id="rId3" Type="http://schemas.openxmlformats.org/officeDocument/2006/relationships/diagramLayout" Target="../diagrams/layout11.xml"/><Relationship Id="rId7" Type="http://schemas.openxmlformats.org/officeDocument/2006/relationships/diagramData" Target="../diagrams/data12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11" Type="http://schemas.microsoft.com/office/2007/relationships/diagramDrawing" Target="../diagrams/drawing12.xml"/><Relationship Id="rId5" Type="http://schemas.openxmlformats.org/officeDocument/2006/relationships/diagramColors" Target="../diagrams/colors11.xml"/><Relationship Id="rId10" Type="http://schemas.openxmlformats.org/officeDocument/2006/relationships/diagramColors" Target="../diagrams/colors12.xml"/><Relationship Id="rId4" Type="http://schemas.openxmlformats.org/officeDocument/2006/relationships/diagramQuickStyle" Target="../diagrams/quickStyle11.xml"/><Relationship Id="rId9" Type="http://schemas.openxmlformats.org/officeDocument/2006/relationships/diagramQuickStyle" Target="../diagrams/quickStyle1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4.xml"/><Relationship Id="rId3" Type="http://schemas.openxmlformats.org/officeDocument/2006/relationships/diagramLayout" Target="../diagrams/layout13.xml"/><Relationship Id="rId7" Type="http://schemas.openxmlformats.org/officeDocument/2006/relationships/diagramData" Target="../diagrams/data14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11" Type="http://schemas.microsoft.com/office/2007/relationships/diagramDrawing" Target="../diagrams/drawing14.xml"/><Relationship Id="rId5" Type="http://schemas.openxmlformats.org/officeDocument/2006/relationships/diagramColors" Target="../diagrams/colors13.xml"/><Relationship Id="rId10" Type="http://schemas.openxmlformats.org/officeDocument/2006/relationships/diagramColors" Target="../diagrams/colors14.xml"/><Relationship Id="rId4" Type="http://schemas.openxmlformats.org/officeDocument/2006/relationships/diagramQuickStyle" Target="../diagrams/quickStyle13.xml"/><Relationship Id="rId9" Type="http://schemas.openxmlformats.org/officeDocument/2006/relationships/diagramQuickStyle" Target="../diagrams/quickStyle14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6.xml"/><Relationship Id="rId3" Type="http://schemas.openxmlformats.org/officeDocument/2006/relationships/diagramLayout" Target="../diagrams/layout15.xml"/><Relationship Id="rId7" Type="http://schemas.openxmlformats.org/officeDocument/2006/relationships/diagramData" Target="../diagrams/data16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11" Type="http://schemas.microsoft.com/office/2007/relationships/diagramDrawing" Target="../diagrams/drawing16.xml"/><Relationship Id="rId5" Type="http://schemas.openxmlformats.org/officeDocument/2006/relationships/diagramColors" Target="../diagrams/colors15.xml"/><Relationship Id="rId10" Type="http://schemas.openxmlformats.org/officeDocument/2006/relationships/diagramColors" Target="../diagrams/colors16.xml"/><Relationship Id="rId4" Type="http://schemas.openxmlformats.org/officeDocument/2006/relationships/diagramQuickStyle" Target="../diagrams/quickStyle15.xml"/><Relationship Id="rId9" Type="http://schemas.openxmlformats.org/officeDocument/2006/relationships/diagramQuickStyle" Target="../diagrams/quickStyle16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8.xml"/><Relationship Id="rId3" Type="http://schemas.openxmlformats.org/officeDocument/2006/relationships/diagramLayout" Target="../diagrams/layout17.xml"/><Relationship Id="rId7" Type="http://schemas.openxmlformats.org/officeDocument/2006/relationships/diagramData" Target="../diagrams/data18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7.xml"/><Relationship Id="rId11" Type="http://schemas.microsoft.com/office/2007/relationships/diagramDrawing" Target="../diagrams/drawing18.xml"/><Relationship Id="rId5" Type="http://schemas.openxmlformats.org/officeDocument/2006/relationships/diagramColors" Target="../diagrams/colors17.xml"/><Relationship Id="rId10" Type="http://schemas.openxmlformats.org/officeDocument/2006/relationships/diagramColors" Target="../diagrams/colors18.xml"/><Relationship Id="rId4" Type="http://schemas.openxmlformats.org/officeDocument/2006/relationships/diagramQuickStyle" Target="../diagrams/quickStyle17.xml"/><Relationship Id="rId9" Type="http://schemas.openxmlformats.org/officeDocument/2006/relationships/diagramQuickStyle" Target="../diagrams/quickStyle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9.xml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9.xml"/><Relationship Id="rId5" Type="http://schemas.openxmlformats.org/officeDocument/2006/relationships/diagramColors" Target="../diagrams/colors19.xml"/><Relationship Id="rId4" Type="http://schemas.openxmlformats.org/officeDocument/2006/relationships/diagramQuickStyle" Target="../diagrams/quickStyle19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1.xml"/><Relationship Id="rId3" Type="http://schemas.openxmlformats.org/officeDocument/2006/relationships/diagramLayout" Target="../diagrams/layout20.xml"/><Relationship Id="rId7" Type="http://schemas.openxmlformats.org/officeDocument/2006/relationships/diagramData" Target="../diagrams/data21.xml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0.xml"/><Relationship Id="rId11" Type="http://schemas.microsoft.com/office/2007/relationships/diagramDrawing" Target="../diagrams/drawing21.xml"/><Relationship Id="rId5" Type="http://schemas.openxmlformats.org/officeDocument/2006/relationships/diagramColors" Target="../diagrams/colors20.xml"/><Relationship Id="rId10" Type="http://schemas.openxmlformats.org/officeDocument/2006/relationships/diagramColors" Target="../diagrams/colors21.xml"/><Relationship Id="rId4" Type="http://schemas.openxmlformats.org/officeDocument/2006/relationships/diagramQuickStyle" Target="../diagrams/quickStyle20.xml"/><Relationship Id="rId9" Type="http://schemas.openxmlformats.org/officeDocument/2006/relationships/diagramQuickStyle" Target="../diagrams/quickStyle21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3.xml"/><Relationship Id="rId3" Type="http://schemas.openxmlformats.org/officeDocument/2006/relationships/diagramLayout" Target="../diagrams/layout22.xml"/><Relationship Id="rId7" Type="http://schemas.openxmlformats.org/officeDocument/2006/relationships/diagramData" Target="../diagrams/data23.xml"/><Relationship Id="rId2" Type="http://schemas.openxmlformats.org/officeDocument/2006/relationships/diagramData" Target="../diagrams/data2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2.xml"/><Relationship Id="rId11" Type="http://schemas.microsoft.com/office/2007/relationships/diagramDrawing" Target="../diagrams/drawing23.xml"/><Relationship Id="rId5" Type="http://schemas.openxmlformats.org/officeDocument/2006/relationships/diagramColors" Target="../diagrams/colors22.xml"/><Relationship Id="rId10" Type="http://schemas.openxmlformats.org/officeDocument/2006/relationships/diagramColors" Target="../diagrams/colors23.xml"/><Relationship Id="rId4" Type="http://schemas.openxmlformats.org/officeDocument/2006/relationships/diagramQuickStyle" Target="../diagrams/quickStyle22.xml"/><Relationship Id="rId9" Type="http://schemas.openxmlformats.org/officeDocument/2006/relationships/diagramQuickStyle" Target="../diagrams/quickStyle23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5.xml"/><Relationship Id="rId3" Type="http://schemas.openxmlformats.org/officeDocument/2006/relationships/diagramLayout" Target="../diagrams/layout24.xml"/><Relationship Id="rId7" Type="http://schemas.openxmlformats.org/officeDocument/2006/relationships/diagramData" Target="../diagrams/data25.xml"/><Relationship Id="rId2" Type="http://schemas.openxmlformats.org/officeDocument/2006/relationships/diagramData" Target="../diagrams/data2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4.xml"/><Relationship Id="rId11" Type="http://schemas.microsoft.com/office/2007/relationships/diagramDrawing" Target="../diagrams/drawing25.xml"/><Relationship Id="rId5" Type="http://schemas.openxmlformats.org/officeDocument/2006/relationships/diagramColors" Target="../diagrams/colors24.xml"/><Relationship Id="rId10" Type="http://schemas.openxmlformats.org/officeDocument/2006/relationships/diagramColors" Target="../diagrams/colors25.xml"/><Relationship Id="rId4" Type="http://schemas.openxmlformats.org/officeDocument/2006/relationships/diagramQuickStyle" Target="../diagrams/quickStyle24.xml"/><Relationship Id="rId9" Type="http://schemas.openxmlformats.org/officeDocument/2006/relationships/diagramQuickStyle" Target="../diagrams/quickStyle2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7.xml"/><Relationship Id="rId3" Type="http://schemas.openxmlformats.org/officeDocument/2006/relationships/diagramLayout" Target="../diagrams/layout26.xml"/><Relationship Id="rId7" Type="http://schemas.openxmlformats.org/officeDocument/2006/relationships/diagramData" Target="../diagrams/data27.xml"/><Relationship Id="rId2" Type="http://schemas.openxmlformats.org/officeDocument/2006/relationships/diagramData" Target="../diagrams/data2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6.xml"/><Relationship Id="rId11" Type="http://schemas.microsoft.com/office/2007/relationships/diagramDrawing" Target="../diagrams/drawing27.xml"/><Relationship Id="rId5" Type="http://schemas.openxmlformats.org/officeDocument/2006/relationships/diagramColors" Target="../diagrams/colors26.xml"/><Relationship Id="rId10" Type="http://schemas.openxmlformats.org/officeDocument/2006/relationships/diagramColors" Target="../diagrams/colors27.xml"/><Relationship Id="rId4" Type="http://schemas.openxmlformats.org/officeDocument/2006/relationships/diagramQuickStyle" Target="../diagrams/quickStyle26.xml"/><Relationship Id="rId9" Type="http://schemas.openxmlformats.org/officeDocument/2006/relationships/diagramQuickStyle" Target="../diagrams/quickStyle27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9.xml"/><Relationship Id="rId3" Type="http://schemas.openxmlformats.org/officeDocument/2006/relationships/diagramLayout" Target="../diagrams/layout28.xml"/><Relationship Id="rId7" Type="http://schemas.openxmlformats.org/officeDocument/2006/relationships/diagramData" Target="../diagrams/data29.xml"/><Relationship Id="rId2" Type="http://schemas.openxmlformats.org/officeDocument/2006/relationships/diagramData" Target="../diagrams/data2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8.xml"/><Relationship Id="rId11" Type="http://schemas.microsoft.com/office/2007/relationships/diagramDrawing" Target="../diagrams/drawing29.xml"/><Relationship Id="rId5" Type="http://schemas.openxmlformats.org/officeDocument/2006/relationships/diagramColors" Target="../diagrams/colors28.xml"/><Relationship Id="rId10" Type="http://schemas.openxmlformats.org/officeDocument/2006/relationships/diagramColors" Target="../diagrams/colors29.xml"/><Relationship Id="rId4" Type="http://schemas.openxmlformats.org/officeDocument/2006/relationships/diagramQuickStyle" Target="../diagrams/quickStyle28.xml"/><Relationship Id="rId9" Type="http://schemas.openxmlformats.org/officeDocument/2006/relationships/diagramQuickStyle" Target="../diagrams/quickStyle2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0.xml"/><Relationship Id="rId2" Type="http://schemas.openxmlformats.org/officeDocument/2006/relationships/diagramData" Target="../diagrams/data3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0.xml"/><Relationship Id="rId5" Type="http://schemas.openxmlformats.org/officeDocument/2006/relationships/diagramColors" Target="../diagrams/colors30.xml"/><Relationship Id="rId4" Type="http://schemas.openxmlformats.org/officeDocument/2006/relationships/diagramQuickStyle" Target="../diagrams/quickStyle30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2.xml"/><Relationship Id="rId3" Type="http://schemas.openxmlformats.org/officeDocument/2006/relationships/diagramLayout" Target="../diagrams/layout31.xml"/><Relationship Id="rId7" Type="http://schemas.openxmlformats.org/officeDocument/2006/relationships/diagramData" Target="../diagrams/data32.xml"/><Relationship Id="rId2" Type="http://schemas.openxmlformats.org/officeDocument/2006/relationships/diagramData" Target="../diagrams/data3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1.xml"/><Relationship Id="rId11" Type="http://schemas.microsoft.com/office/2007/relationships/diagramDrawing" Target="../diagrams/drawing32.xml"/><Relationship Id="rId5" Type="http://schemas.openxmlformats.org/officeDocument/2006/relationships/diagramColors" Target="../diagrams/colors31.xml"/><Relationship Id="rId10" Type="http://schemas.openxmlformats.org/officeDocument/2006/relationships/diagramColors" Target="../diagrams/colors32.xml"/><Relationship Id="rId4" Type="http://schemas.openxmlformats.org/officeDocument/2006/relationships/diagramQuickStyle" Target="../diagrams/quickStyle31.xml"/><Relationship Id="rId9" Type="http://schemas.openxmlformats.org/officeDocument/2006/relationships/diagramQuickStyle" Target="../diagrams/quickStyle3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3.xml"/><Relationship Id="rId2" Type="http://schemas.openxmlformats.org/officeDocument/2006/relationships/diagramData" Target="../diagrams/data3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3.xml"/><Relationship Id="rId5" Type="http://schemas.openxmlformats.org/officeDocument/2006/relationships/diagramColors" Target="../diagrams/colors33.xml"/><Relationship Id="rId4" Type="http://schemas.openxmlformats.org/officeDocument/2006/relationships/diagramQuickStyle" Target="../diagrams/quickStyle33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5.xml"/><Relationship Id="rId3" Type="http://schemas.openxmlformats.org/officeDocument/2006/relationships/diagramLayout" Target="../diagrams/layout34.xml"/><Relationship Id="rId7" Type="http://schemas.openxmlformats.org/officeDocument/2006/relationships/diagramData" Target="../diagrams/data35.xml"/><Relationship Id="rId2" Type="http://schemas.openxmlformats.org/officeDocument/2006/relationships/diagramData" Target="../diagrams/data3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4.xml"/><Relationship Id="rId11" Type="http://schemas.microsoft.com/office/2007/relationships/diagramDrawing" Target="../diagrams/drawing35.xml"/><Relationship Id="rId5" Type="http://schemas.openxmlformats.org/officeDocument/2006/relationships/diagramColors" Target="../diagrams/colors34.xml"/><Relationship Id="rId10" Type="http://schemas.openxmlformats.org/officeDocument/2006/relationships/diagramColors" Target="../diagrams/colors35.xml"/><Relationship Id="rId4" Type="http://schemas.openxmlformats.org/officeDocument/2006/relationships/diagramQuickStyle" Target="../diagrams/quickStyle34.xml"/><Relationship Id="rId9" Type="http://schemas.openxmlformats.org/officeDocument/2006/relationships/diagramQuickStyle" Target="../diagrams/quickStyle35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7.xml"/><Relationship Id="rId13" Type="http://schemas.openxmlformats.org/officeDocument/2006/relationships/diagramLayout" Target="../diagrams/layout38.xml"/><Relationship Id="rId3" Type="http://schemas.openxmlformats.org/officeDocument/2006/relationships/diagramLayout" Target="../diagrams/layout36.xml"/><Relationship Id="rId7" Type="http://schemas.openxmlformats.org/officeDocument/2006/relationships/diagramData" Target="../diagrams/data37.xml"/><Relationship Id="rId12" Type="http://schemas.openxmlformats.org/officeDocument/2006/relationships/diagramData" Target="../diagrams/data38.xml"/><Relationship Id="rId2" Type="http://schemas.openxmlformats.org/officeDocument/2006/relationships/diagramData" Target="../diagrams/data36.xml"/><Relationship Id="rId16" Type="http://schemas.microsoft.com/office/2007/relationships/diagramDrawing" Target="../diagrams/drawing3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6.xml"/><Relationship Id="rId11" Type="http://schemas.microsoft.com/office/2007/relationships/diagramDrawing" Target="../diagrams/drawing37.xml"/><Relationship Id="rId5" Type="http://schemas.openxmlformats.org/officeDocument/2006/relationships/diagramColors" Target="../diagrams/colors36.xml"/><Relationship Id="rId15" Type="http://schemas.openxmlformats.org/officeDocument/2006/relationships/diagramColors" Target="../diagrams/colors38.xml"/><Relationship Id="rId10" Type="http://schemas.openxmlformats.org/officeDocument/2006/relationships/diagramColors" Target="../diagrams/colors37.xml"/><Relationship Id="rId4" Type="http://schemas.openxmlformats.org/officeDocument/2006/relationships/diagramQuickStyle" Target="../diagrams/quickStyle36.xml"/><Relationship Id="rId9" Type="http://schemas.openxmlformats.org/officeDocument/2006/relationships/diagramQuickStyle" Target="../diagrams/quickStyle37.xml"/><Relationship Id="rId14" Type="http://schemas.openxmlformats.org/officeDocument/2006/relationships/diagramQuickStyle" Target="../diagrams/quickStyle3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2.jp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8.xml"/><Relationship Id="rId3" Type="http://schemas.openxmlformats.org/officeDocument/2006/relationships/diagramLayout" Target="../diagrams/layout7.xml"/><Relationship Id="rId7" Type="http://schemas.openxmlformats.org/officeDocument/2006/relationships/diagramData" Target="../diagrams/data8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11" Type="http://schemas.microsoft.com/office/2007/relationships/diagramDrawing" Target="../diagrams/drawing8.xml"/><Relationship Id="rId5" Type="http://schemas.openxmlformats.org/officeDocument/2006/relationships/diagramColors" Target="../diagrams/colors7.xml"/><Relationship Id="rId10" Type="http://schemas.openxmlformats.org/officeDocument/2006/relationships/diagramColors" Target="../diagrams/colors8.xml"/><Relationship Id="rId4" Type="http://schemas.openxmlformats.org/officeDocument/2006/relationships/diagramQuickStyle" Target="../diagrams/quickStyle7.xml"/><Relationship Id="rId9" Type="http://schemas.openxmlformats.org/officeDocument/2006/relationships/diagramQuickStyle" Target="../diagrams/quickStyl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2F7FC"/>
            </a:gs>
            <a:gs pos="22000">
              <a:schemeClr val="accent1">
                <a:lumMod val="5000"/>
                <a:lumOff val="95000"/>
              </a:schemeClr>
            </a:gs>
            <a:gs pos="63000">
              <a:schemeClr val="accent1">
                <a:lumMod val="45000"/>
                <a:lumOff val="5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93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97" y="185352"/>
            <a:ext cx="2648046" cy="1778250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017202" y="1210964"/>
            <a:ext cx="10515600" cy="2993168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ИСТОРИЯ ГОСУДАРСТВА И ПРАВА РОССИИ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122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65742905"/>
              </p:ext>
            </p:extLst>
          </p:nvPr>
        </p:nvGraphicFramePr>
        <p:xfrm>
          <a:off x="152401" y="1393371"/>
          <a:ext cx="11713028" cy="52360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Скругленный прямоугольник 3"/>
          <p:cNvSpPr/>
          <p:nvPr/>
        </p:nvSpPr>
        <p:spPr>
          <a:xfrm>
            <a:off x="1382486" y="228600"/>
            <a:ext cx="9840685" cy="95794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/>
              <a:t>К задачам истории государства и права России </a:t>
            </a:r>
            <a:r>
              <a:rPr lang="ru-RU" sz="2400" b="1" dirty="0" smtClean="0"/>
              <a:t>относится изучение</a:t>
            </a:r>
            <a:r>
              <a:rPr lang="ru-RU" sz="2400" b="1" dirty="0"/>
              <a:t>: </a:t>
            </a:r>
          </a:p>
        </p:txBody>
      </p:sp>
    </p:spTree>
    <p:extLst>
      <p:ext uri="{BB962C8B-B14F-4D97-AF65-F5344CB8AC3E}">
        <p14:creationId xmlns:p14="http://schemas.microsoft.com/office/powerpoint/2010/main" val="15057494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38200" y="303341"/>
            <a:ext cx="10515600" cy="1325563"/>
          </a:xfrm>
        </p:spPr>
        <p:txBody>
          <a:bodyPr/>
          <a:lstStyle/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2. Методы и функции истории государства и права России</a:t>
            </a:r>
          </a:p>
        </p:txBody>
      </p:sp>
      <p:graphicFrame>
        <p:nvGraphicFramePr>
          <p:cNvPr id="2" name="Объект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41971695"/>
              </p:ext>
            </p:extLst>
          </p:nvPr>
        </p:nvGraphicFramePr>
        <p:xfrm>
          <a:off x="910281" y="2381680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62810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189021324"/>
              </p:ext>
            </p:extLst>
          </p:nvPr>
        </p:nvGraphicFramePr>
        <p:xfrm>
          <a:off x="838200" y="365125"/>
          <a:ext cx="10515600" cy="1325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70854201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945911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Схема 8"/>
          <p:cNvGraphicFramePr/>
          <p:nvPr>
            <p:extLst>
              <p:ext uri="{D42A27DB-BD31-4B8C-83A1-F6EECF244321}">
                <p14:modId xmlns:p14="http://schemas.microsoft.com/office/powerpoint/2010/main" val="3149589180"/>
              </p:ext>
            </p:extLst>
          </p:nvPr>
        </p:nvGraphicFramePr>
        <p:xfrm>
          <a:off x="1382486" y="778782"/>
          <a:ext cx="10515600" cy="1325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67533123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2312149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838200" y="365125"/>
          <a:ext cx="10515600" cy="1325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Объект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45407852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22802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05789104"/>
              </p:ext>
            </p:extLst>
          </p:nvPr>
        </p:nvGraphicFramePr>
        <p:xfrm>
          <a:off x="838200" y="365125"/>
          <a:ext cx="10515600" cy="1325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1079562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4020975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3. Периодизация курса истории государства и права России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48704745"/>
              </p:ext>
            </p:extLst>
          </p:nvPr>
        </p:nvGraphicFramePr>
        <p:xfrm>
          <a:off x="838200" y="2125361"/>
          <a:ext cx="10515600" cy="40516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96942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900219984"/>
              </p:ext>
            </p:extLst>
          </p:nvPr>
        </p:nvGraphicFramePr>
        <p:xfrm>
          <a:off x="838200" y="365125"/>
          <a:ext cx="10515600" cy="1325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Объект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86013108"/>
              </p:ext>
            </p:extLst>
          </p:nvPr>
        </p:nvGraphicFramePr>
        <p:xfrm>
          <a:off x="838200" y="1825625"/>
          <a:ext cx="113538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3070805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656706775"/>
              </p:ext>
            </p:extLst>
          </p:nvPr>
        </p:nvGraphicFramePr>
        <p:xfrm>
          <a:off x="838200" y="365125"/>
          <a:ext cx="10515600" cy="1325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07692425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3343557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942078875"/>
              </p:ext>
            </p:extLst>
          </p:nvPr>
        </p:nvGraphicFramePr>
        <p:xfrm>
          <a:off x="838200" y="365125"/>
          <a:ext cx="10515600" cy="7669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07433751"/>
              </p:ext>
            </p:extLst>
          </p:nvPr>
        </p:nvGraphicFramePr>
        <p:xfrm>
          <a:off x="838200" y="1371600"/>
          <a:ext cx="10515600" cy="525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3170133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866602" y="2720975"/>
            <a:ext cx="21722675" cy="6747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35249" y="247880"/>
            <a:ext cx="1022738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Тема 1. </a:t>
            </a:r>
            <a:endParaRPr lang="ru-RU" sz="6000" b="1" dirty="0" smtClean="0">
              <a:solidFill>
                <a:srgbClr val="00206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algn="ctr"/>
            <a:r>
              <a:rPr lang="ru-RU" sz="6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История </a:t>
            </a:r>
            <a:r>
              <a:rPr lang="ru-RU" sz="6000" b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отечественного государства и </a:t>
            </a:r>
            <a:r>
              <a:rPr lang="ru-RU" sz="6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права:</a:t>
            </a:r>
          </a:p>
          <a:p>
            <a:pPr algn="ctr"/>
            <a:r>
              <a:rPr lang="ru-RU" sz="6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предмет</a:t>
            </a:r>
            <a:r>
              <a:rPr lang="ru-RU" sz="6000" b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, методы, функции. </a:t>
            </a:r>
            <a:endParaRPr lang="ru-RU" sz="6000" b="1" dirty="0" smtClean="0">
              <a:solidFill>
                <a:srgbClr val="00206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algn="ctr"/>
            <a:r>
              <a:rPr lang="ru-RU" sz="6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Источники </a:t>
            </a:r>
            <a:r>
              <a:rPr lang="ru-RU" sz="6000" b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и историография курса</a:t>
            </a:r>
          </a:p>
        </p:txBody>
      </p:sp>
    </p:spTree>
    <p:extLst>
      <p:ext uri="{BB962C8B-B14F-4D97-AF65-F5344CB8AC3E}">
        <p14:creationId xmlns:p14="http://schemas.microsoft.com/office/powerpoint/2010/main" val="2445927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777197719"/>
              </p:ext>
            </p:extLst>
          </p:nvPr>
        </p:nvGraphicFramePr>
        <p:xfrm>
          <a:off x="838200" y="365125"/>
          <a:ext cx="10515600" cy="1325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34375293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39895512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838200" y="365125"/>
          <a:ext cx="10515600" cy="1325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44474465"/>
              </p:ext>
            </p:extLst>
          </p:nvPr>
        </p:nvGraphicFramePr>
        <p:xfrm>
          <a:off x="968829" y="1934482"/>
          <a:ext cx="10515600" cy="49235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787343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314" y="201839"/>
            <a:ext cx="10515600" cy="1325563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3706209"/>
              </p:ext>
            </p:extLst>
          </p:nvPr>
        </p:nvGraphicFramePr>
        <p:xfrm>
          <a:off x="664029" y="201839"/>
          <a:ext cx="10570028" cy="71677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16568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753212457"/>
              </p:ext>
            </p:extLst>
          </p:nvPr>
        </p:nvGraphicFramePr>
        <p:xfrm>
          <a:off x="729344" y="365126"/>
          <a:ext cx="6836228" cy="8323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32694959"/>
              </p:ext>
            </p:extLst>
          </p:nvPr>
        </p:nvGraphicFramePr>
        <p:xfrm>
          <a:off x="718457" y="1371600"/>
          <a:ext cx="10635343" cy="48053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09560741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77386820"/>
              </p:ext>
            </p:extLst>
          </p:nvPr>
        </p:nvGraphicFramePr>
        <p:xfrm>
          <a:off x="740229" y="365125"/>
          <a:ext cx="10613571" cy="58118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2532685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838200" y="365125"/>
          <a:ext cx="10515600" cy="1325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57542307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66401235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4063897132"/>
              </p:ext>
            </p:extLst>
          </p:nvPr>
        </p:nvGraphicFramePr>
        <p:xfrm>
          <a:off x="838200" y="365125"/>
          <a:ext cx="10515600" cy="1325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79320603"/>
              </p:ext>
            </p:extLst>
          </p:nvPr>
        </p:nvGraphicFramePr>
        <p:xfrm>
          <a:off x="827315" y="1861458"/>
          <a:ext cx="10515600" cy="20356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4" name="Объект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52771237"/>
              </p:ext>
            </p:extLst>
          </p:nvPr>
        </p:nvGraphicFramePr>
        <p:xfrm>
          <a:off x="-250371" y="3951514"/>
          <a:ext cx="7717971" cy="29064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</p:spTree>
    <p:extLst>
      <p:ext uri="{BB962C8B-B14F-4D97-AF65-F5344CB8AC3E}">
        <p14:creationId xmlns:p14="http://schemas.microsoft.com/office/powerpoint/2010/main" val="35251129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577294177"/>
              </p:ext>
            </p:extLst>
          </p:nvPr>
        </p:nvGraphicFramePr>
        <p:xfrm>
          <a:off x="899984" y="522514"/>
          <a:ext cx="10515600" cy="58238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63594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910179996"/>
              </p:ext>
            </p:extLst>
          </p:nvPr>
        </p:nvGraphicFramePr>
        <p:xfrm>
          <a:off x="413657" y="174173"/>
          <a:ext cx="12157577" cy="8055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4" name="Группа 3"/>
          <p:cNvGrpSpPr/>
          <p:nvPr/>
        </p:nvGrpSpPr>
        <p:grpSpPr>
          <a:xfrm>
            <a:off x="5236029" y="1143000"/>
            <a:ext cx="6548816" cy="609599"/>
            <a:chOff x="451865" y="1052647"/>
            <a:chExt cx="3925975" cy="1051375"/>
          </a:xfrm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530159" y="1052647"/>
              <a:ext cx="3847681" cy="1051375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</p:sp>
        <p:sp>
          <p:nvSpPr>
            <p:cNvPr id="6" name="Скругленный прямоугольник 4"/>
            <p:cNvSpPr/>
            <p:nvPr/>
          </p:nvSpPr>
          <p:spPr>
            <a:xfrm>
              <a:off x="451865" y="1098006"/>
              <a:ext cx="3745033" cy="94872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0490" tIns="55245" rIns="110490" bIns="55245" numCol="1" spcCol="1270" anchor="ctr" anchorCtr="0">
              <a:noAutofit/>
            </a:bodyPr>
            <a:lstStyle/>
            <a:p>
              <a:pPr lvl="0" algn="ctr" defTabSz="1289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400" b="1" kern="1200" dirty="0" smtClean="0"/>
                <a:t>КЛАССИФИКАЦИЯ  НАУК:</a:t>
              </a:r>
              <a:endParaRPr lang="ru-RU" sz="2400" kern="1200" dirty="0"/>
            </a:p>
          </p:txBody>
        </p:sp>
      </p:grpSp>
      <p:graphicFrame>
        <p:nvGraphicFramePr>
          <p:cNvPr id="7" name="Объект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99818390"/>
              </p:ext>
            </p:extLst>
          </p:nvPr>
        </p:nvGraphicFramePr>
        <p:xfrm>
          <a:off x="5539353" y="2093231"/>
          <a:ext cx="5856514" cy="46776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2" name="Скругленный прямоугольник 1"/>
          <p:cNvSpPr/>
          <p:nvPr/>
        </p:nvSpPr>
        <p:spPr>
          <a:xfrm>
            <a:off x="304800" y="1905000"/>
            <a:ext cx="4702629" cy="4778829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/>
              <a:t>Наука</a:t>
            </a:r>
            <a:r>
              <a:rPr lang="ru-RU" sz="2800" b="1" dirty="0"/>
              <a:t> — область человеческой деятельности, направленная на выработку и систематизацию объективных знаний о действительности.</a:t>
            </a:r>
          </a:p>
        </p:txBody>
      </p:sp>
    </p:spTree>
    <p:extLst>
      <p:ext uri="{BB962C8B-B14F-4D97-AF65-F5344CB8AC3E}">
        <p14:creationId xmlns:p14="http://schemas.microsoft.com/office/powerpoint/2010/main" val="2338567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06739462"/>
              </p:ext>
            </p:extLst>
          </p:nvPr>
        </p:nvGraphicFramePr>
        <p:xfrm>
          <a:off x="925285" y="1105354"/>
          <a:ext cx="10515600" cy="46531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4499" y="2594088"/>
            <a:ext cx="2628900" cy="1743075"/>
          </a:xfrm>
        </p:spPr>
      </p:pic>
    </p:spTree>
    <p:extLst>
      <p:ext uri="{BB962C8B-B14F-4D97-AF65-F5344CB8AC3E}">
        <p14:creationId xmlns:p14="http://schemas.microsoft.com/office/powerpoint/2010/main" val="22901781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ЮРИДИЧЕСКИЕ НАУКИ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97634742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21606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4" name="Овал 13"/>
          <p:cNvSpPr/>
          <p:nvPr/>
        </p:nvSpPr>
        <p:spPr>
          <a:xfrm>
            <a:off x="3162300" y="788535"/>
            <a:ext cx="5524500" cy="544285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ОБЪЕКТ НАУКИ</a:t>
            </a:r>
          </a:p>
          <a:p>
            <a:pPr algn="ctr"/>
            <a:r>
              <a:rPr lang="ru-RU" sz="2400" b="1" dirty="0" smtClean="0"/>
              <a:t>Государство и право</a:t>
            </a:r>
            <a:endParaRPr lang="ru-RU" sz="2400" b="1" dirty="0"/>
          </a:p>
        </p:txBody>
      </p:sp>
      <p:sp>
        <p:nvSpPr>
          <p:cNvPr id="15" name="Овал 14"/>
          <p:cNvSpPr/>
          <p:nvPr/>
        </p:nvSpPr>
        <p:spPr>
          <a:xfrm>
            <a:off x="6754577" y="509701"/>
            <a:ext cx="2427520" cy="2433525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История</a:t>
            </a:r>
          </a:p>
          <a:p>
            <a:pPr algn="ctr"/>
            <a:endParaRPr lang="ru-RU" b="1" dirty="0"/>
          </a:p>
          <a:p>
            <a:pPr algn="ctr"/>
            <a:r>
              <a:rPr lang="ru-RU" b="1" dirty="0" smtClean="0"/>
              <a:t>Предмет </a:t>
            </a:r>
            <a:r>
              <a:rPr lang="ru-RU" b="1" dirty="0"/>
              <a:t>науки</a:t>
            </a:r>
          </a:p>
        </p:txBody>
      </p:sp>
      <p:sp>
        <p:nvSpPr>
          <p:cNvPr id="16" name="Овал 15"/>
          <p:cNvSpPr/>
          <p:nvPr/>
        </p:nvSpPr>
        <p:spPr>
          <a:xfrm>
            <a:off x="7315202" y="3010695"/>
            <a:ext cx="2525486" cy="2270352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Экономика</a:t>
            </a:r>
          </a:p>
          <a:p>
            <a:pPr algn="ctr"/>
            <a:endParaRPr lang="ru-RU" b="1" dirty="0"/>
          </a:p>
          <a:p>
            <a:pPr algn="ctr"/>
            <a:r>
              <a:rPr lang="ru-RU" b="1" dirty="0" smtClean="0"/>
              <a:t>Предмет </a:t>
            </a:r>
            <a:r>
              <a:rPr lang="ru-RU" b="1" dirty="0"/>
              <a:t>науки</a:t>
            </a:r>
          </a:p>
        </p:txBody>
      </p:sp>
      <p:sp>
        <p:nvSpPr>
          <p:cNvPr id="17" name="Овал 16"/>
          <p:cNvSpPr/>
          <p:nvPr/>
        </p:nvSpPr>
        <p:spPr>
          <a:xfrm>
            <a:off x="4299855" y="60325"/>
            <a:ext cx="2454722" cy="2410732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Философия</a:t>
            </a:r>
          </a:p>
          <a:p>
            <a:pPr algn="ctr"/>
            <a:endParaRPr lang="ru-RU" b="1" dirty="0"/>
          </a:p>
          <a:p>
            <a:pPr algn="ctr"/>
            <a:r>
              <a:rPr lang="ru-RU" b="1" dirty="0" smtClean="0"/>
              <a:t>Предмет науки</a:t>
            </a:r>
          </a:p>
          <a:p>
            <a:pPr algn="ctr"/>
            <a:endParaRPr lang="ru-RU" b="1" dirty="0" smtClean="0"/>
          </a:p>
        </p:txBody>
      </p:sp>
      <p:sp>
        <p:nvSpPr>
          <p:cNvPr id="19" name="Овал 18"/>
          <p:cNvSpPr/>
          <p:nvPr/>
        </p:nvSpPr>
        <p:spPr>
          <a:xfrm>
            <a:off x="2155368" y="1452961"/>
            <a:ext cx="2427506" cy="2353352"/>
          </a:xfrm>
          <a:prstGeom prst="ellipse">
            <a:avLst/>
          </a:prstGeom>
          <a:solidFill>
            <a:srgbClr val="7BB58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Юридические науки</a:t>
            </a:r>
          </a:p>
          <a:p>
            <a:pPr algn="ctr"/>
            <a:endParaRPr lang="ru-RU" b="1" dirty="0"/>
          </a:p>
          <a:p>
            <a:pPr algn="ctr"/>
            <a:r>
              <a:rPr lang="ru-RU" b="1" dirty="0" smtClean="0"/>
              <a:t>Предмет </a:t>
            </a:r>
            <a:r>
              <a:rPr lang="ru-RU" b="1" dirty="0"/>
              <a:t>науки</a:t>
            </a:r>
          </a:p>
        </p:txBody>
      </p:sp>
      <p:sp>
        <p:nvSpPr>
          <p:cNvPr id="20" name="Овал 19"/>
          <p:cNvSpPr/>
          <p:nvPr/>
        </p:nvSpPr>
        <p:spPr>
          <a:xfrm>
            <a:off x="2446561" y="3941250"/>
            <a:ext cx="2520041" cy="2370650"/>
          </a:xfrm>
          <a:prstGeom prst="ellipse">
            <a:avLst/>
          </a:prstGeom>
          <a:solidFill>
            <a:srgbClr val="6D7DC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Политология</a:t>
            </a:r>
          </a:p>
          <a:p>
            <a:pPr algn="ctr"/>
            <a:endParaRPr lang="ru-RU" b="1" dirty="0"/>
          </a:p>
          <a:p>
            <a:pPr algn="ctr"/>
            <a:r>
              <a:rPr lang="ru-RU" b="1" dirty="0" smtClean="0"/>
              <a:t>Предмет </a:t>
            </a:r>
            <a:r>
              <a:rPr lang="ru-RU" b="1" dirty="0"/>
              <a:t>науки</a:t>
            </a:r>
          </a:p>
        </p:txBody>
      </p:sp>
      <p:sp>
        <p:nvSpPr>
          <p:cNvPr id="21" name="Овал 20"/>
          <p:cNvSpPr/>
          <p:nvPr/>
        </p:nvSpPr>
        <p:spPr>
          <a:xfrm>
            <a:off x="5113561" y="4550229"/>
            <a:ext cx="2558143" cy="2307771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Социология</a:t>
            </a:r>
          </a:p>
          <a:p>
            <a:pPr algn="ctr"/>
            <a:endParaRPr lang="ru-RU" b="1" dirty="0"/>
          </a:p>
          <a:p>
            <a:pPr algn="ctr"/>
            <a:r>
              <a:rPr lang="ru-RU" b="1" dirty="0" smtClean="0"/>
              <a:t>Предмет </a:t>
            </a:r>
            <a:r>
              <a:rPr lang="ru-RU" b="1" dirty="0"/>
              <a:t>науки</a:t>
            </a:r>
          </a:p>
        </p:txBody>
      </p:sp>
    </p:spTree>
    <p:extLst>
      <p:ext uri="{BB962C8B-B14F-4D97-AF65-F5344CB8AC3E}">
        <p14:creationId xmlns:p14="http://schemas.microsoft.com/office/powerpoint/2010/main" val="41793492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295316148"/>
              </p:ext>
            </p:extLst>
          </p:nvPr>
        </p:nvGraphicFramePr>
        <p:xfrm>
          <a:off x="1188897" y="1230086"/>
          <a:ext cx="10515600" cy="33092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94452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46571637"/>
              </p:ext>
            </p:extLst>
          </p:nvPr>
        </p:nvGraphicFramePr>
        <p:xfrm>
          <a:off x="838200" y="1825624"/>
          <a:ext cx="10515600" cy="49017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04369661"/>
              </p:ext>
            </p:extLst>
          </p:nvPr>
        </p:nvGraphicFramePr>
        <p:xfrm>
          <a:off x="1828801" y="261256"/>
          <a:ext cx="8697685" cy="13062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29987239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764</TotalTime>
  <Words>1046</Words>
  <Application>Microsoft Office PowerPoint</Application>
  <PresentationFormat>Широкоэкранный</PresentationFormat>
  <Paragraphs>148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1" baseType="lpstr">
      <vt:lpstr>Arial</vt:lpstr>
      <vt:lpstr>Calibri</vt:lpstr>
      <vt:lpstr>Calibri Light</vt:lpstr>
      <vt:lpstr>Times New Roman</vt:lpstr>
      <vt:lpstr>Тема Office</vt:lpstr>
      <vt:lpstr>ИСТОРИЯ ГОСУДАРСТВА И ПРАВА РОССИИ</vt:lpstr>
      <vt:lpstr>Презентация PowerPoint</vt:lpstr>
      <vt:lpstr>Презентация PowerPoint</vt:lpstr>
      <vt:lpstr>Презентация PowerPoint</vt:lpstr>
      <vt:lpstr>Презентация PowerPoint</vt:lpstr>
      <vt:lpstr>ЮРИДИЧЕСКИЕ НАУКИ</vt:lpstr>
      <vt:lpstr>Презентация PowerPoint</vt:lpstr>
      <vt:lpstr>Презентация PowerPoint</vt:lpstr>
      <vt:lpstr>Презентация PowerPoint</vt:lpstr>
      <vt:lpstr>Презентация PowerPoint</vt:lpstr>
      <vt:lpstr>Вопрос 2. Методы и функции истории государства и права России</vt:lpstr>
      <vt:lpstr>Презентация PowerPoint</vt:lpstr>
      <vt:lpstr>Презентация PowerPoint</vt:lpstr>
      <vt:lpstr>Презентация PowerPoint</vt:lpstr>
      <vt:lpstr>Презентация PowerPoint</vt:lpstr>
      <vt:lpstr>Вопрос 3. Периодизация курса истории государства и права России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Albina</dc:creator>
  <cp:lastModifiedBy>Albina</cp:lastModifiedBy>
  <cp:revision>34</cp:revision>
  <dcterms:created xsi:type="dcterms:W3CDTF">2020-02-06T07:54:18Z</dcterms:created>
  <dcterms:modified xsi:type="dcterms:W3CDTF">2023-09-04T07:40:54Z</dcterms:modified>
</cp:coreProperties>
</file>